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heme/themeOverride1.xml" ContentType="application/vnd.openxmlformats-officedocument.themeOverride+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heme/themeOverride2.xml" ContentType="application/vnd.openxmlformats-officedocument.themeOverride+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Override3.xml" ContentType="application/vnd.openxmlformats-officedocument.themeOverride+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heme/themeOverride4.xml" ContentType="application/vnd.openxmlformats-officedocument.themeOverride+xml"/>
  <Override PartName="/ppt/notesSlides/notesSlide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theme/themeOverride5.xml" ContentType="application/vnd.openxmlformats-officedocument.themeOverride+xml"/>
  <Override PartName="/ppt/notesSlides/notesSlide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theme/themeOverride6.xml" ContentType="application/vnd.openxmlformats-officedocument.themeOverride+xml"/>
  <Override PartName="/ppt/notesSlides/notesSlide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theme/themeOverride7.xml" ContentType="application/vnd.openxmlformats-officedocument.themeOverride+xml"/>
  <Override PartName="/ppt/notesSlides/notesSlide9.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theme/themeOverride8.xml" ContentType="application/vnd.openxmlformats-officedocument.themeOverride+xml"/>
  <Override PartName="/ppt/notesSlides/notesSlide1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theme/themeOverride9.xml" ContentType="application/vnd.openxmlformats-officedocument.themeOverride+xml"/>
  <Override PartName="/ppt/notesSlides/notesSlide11.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theme/themeOverride10.xml" ContentType="application/vnd.openxmlformats-officedocument.themeOverride+xml"/>
  <Override PartName="/ppt/notesSlides/notesSlide1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theme/themeOverride11.xml" ContentType="application/vnd.openxmlformats-officedocument.themeOverride+xml"/>
  <Override PartName="/ppt/notesSlides/notesSlide1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heme/themeOverride12.xml" ContentType="application/vnd.openxmlformats-officedocument.themeOverride+xml"/>
  <Override PartName="/ppt/notesSlides/notesSlide14.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theme/themeOverride13.xml" ContentType="application/vnd.openxmlformats-officedocument.themeOverride+xml"/>
  <Override PartName="/ppt/notesSlides/notesSlide15.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theme/themeOverride14.xml" ContentType="application/vnd.openxmlformats-officedocument.themeOverride+xml"/>
  <Override PartName="/ppt/notesSlides/notesSlide16.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theme/themeOverride15.xml" ContentType="application/vnd.openxmlformats-officedocument.themeOverride+xml"/>
  <Override PartName="/ppt/notesSlides/notesSlide17.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theme/themeOverride16.xml" ContentType="application/vnd.openxmlformats-officedocument.themeOverride+xml"/>
  <Override PartName="/ppt/notesSlides/notesSlide18.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theme/themeOverride17.xml" ContentType="application/vnd.openxmlformats-officedocument.themeOverride+xml"/>
  <Override PartName="/ppt/notesSlides/notesSlide19.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87" r:id="rId2"/>
  </p:sldMasterIdLst>
  <p:notesMasterIdLst>
    <p:notesMasterId r:id="rId28"/>
  </p:notesMasterIdLst>
  <p:sldIdLst>
    <p:sldId id="256" r:id="rId3"/>
    <p:sldId id="257" r:id="rId4"/>
    <p:sldId id="258" r:id="rId5"/>
    <p:sldId id="262"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64" r:id="rId24"/>
    <p:sldId id="281" r:id="rId25"/>
    <p:sldId id="261" r:id="rId26"/>
    <p:sldId id="26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E39199-A40A-4993-B918-07A1F4E5A179}" v="474" dt="2019-02-02T22:35:27.6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4606" autoAdjust="0"/>
  </p:normalViewPr>
  <p:slideViewPr>
    <p:cSldViewPr snapToGrid="0">
      <p:cViewPr varScale="1">
        <p:scale>
          <a:sx n="83" d="100"/>
          <a:sy n="83" d="100"/>
        </p:scale>
        <p:origin x="102"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eith McCallum" userId="4650dd4dc768d656" providerId="LiveId" clId="{DAE39199-A40A-4993-B918-07A1F4E5A179}"/>
    <pc:docChg chg="undo custSel addSld modSld sldOrd">
      <pc:chgData name="Keith McCallum" userId="4650dd4dc768d656" providerId="LiveId" clId="{DAE39199-A40A-4993-B918-07A1F4E5A179}" dt="2019-02-02T22:35:27.613" v="6048" actId="20577"/>
      <pc:docMkLst>
        <pc:docMk/>
      </pc:docMkLst>
      <pc:sldChg chg="modSp modAnim modNotesTx">
        <pc:chgData name="Keith McCallum" userId="4650dd4dc768d656" providerId="LiveId" clId="{DAE39199-A40A-4993-B918-07A1F4E5A179}" dt="2019-02-02T22:23:29.311" v="5752"/>
        <pc:sldMkLst>
          <pc:docMk/>
          <pc:sldMk cId="2352633269" sldId="258"/>
        </pc:sldMkLst>
        <pc:spChg chg="mod">
          <ac:chgData name="Keith McCallum" userId="4650dd4dc768d656" providerId="LiveId" clId="{DAE39199-A40A-4993-B918-07A1F4E5A179}" dt="2019-02-02T22:15:08.559" v="5536" actId="115"/>
          <ac:spMkLst>
            <pc:docMk/>
            <pc:sldMk cId="2352633269" sldId="258"/>
            <ac:spMk id="5" creationId="{B69D1CB4-1BC0-449A-8528-52E1C303551F}"/>
          </ac:spMkLst>
        </pc:spChg>
      </pc:sldChg>
      <pc:sldChg chg="ord">
        <pc:chgData name="Keith McCallum" userId="4650dd4dc768d656" providerId="LiveId" clId="{DAE39199-A40A-4993-B918-07A1F4E5A179}" dt="2019-02-02T22:14:21.789" v="5523"/>
        <pc:sldMkLst>
          <pc:docMk/>
          <pc:sldMk cId="3014143252" sldId="260"/>
        </pc:sldMkLst>
      </pc:sldChg>
      <pc:sldChg chg="ord">
        <pc:chgData name="Keith McCallum" userId="4650dd4dc768d656" providerId="LiveId" clId="{DAE39199-A40A-4993-B918-07A1F4E5A179}" dt="2019-02-02T22:14:04.294" v="5522"/>
        <pc:sldMkLst>
          <pc:docMk/>
          <pc:sldMk cId="4023983529" sldId="261"/>
        </pc:sldMkLst>
      </pc:sldChg>
      <pc:sldChg chg="modAnim modNotesTx">
        <pc:chgData name="Keith McCallum" userId="4650dd4dc768d656" providerId="LiveId" clId="{DAE39199-A40A-4993-B918-07A1F4E5A179}" dt="2019-02-02T22:24:12.943" v="5758"/>
        <pc:sldMkLst>
          <pc:docMk/>
          <pc:sldMk cId="3923634016" sldId="262"/>
        </pc:sldMkLst>
      </pc:sldChg>
      <pc:sldChg chg="addSp delSp modSp modAnim">
        <pc:chgData name="Keith McCallum" userId="4650dd4dc768d656" providerId="LiveId" clId="{DAE39199-A40A-4993-B918-07A1F4E5A179}" dt="2019-02-02T22:35:27.613" v="6048" actId="20577"/>
        <pc:sldMkLst>
          <pc:docMk/>
          <pc:sldMk cId="746011350" sldId="264"/>
        </pc:sldMkLst>
        <pc:spChg chg="mod">
          <ac:chgData name="Keith McCallum" userId="4650dd4dc768d656" providerId="LiveId" clId="{DAE39199-A40A-4993-B918-07A1F4E5A179}" dt="2019-02-02T22:11:26.248" v="5422" actId="20577"/>
          <ac:spMkLst>
            <pc:docMk/>
            <pc:sldMk cId="746011350" sldId="264"/>
            <ac:spMk id="2" creationId="{7529A18F-3123-46C9-8B56-92DC7CD7838D}"/>
          </ac:spMkLst>
        </pc:spChg>
        <pc:spChg chg="del mod">
          <ac:chgData name="Keith McCallum" userId="4650dd4dc768d656" providerId="LiveId" clId="{DAE39199-A40A-4993-B918-07A1F4E5A179}" dt="2019-02-02T22:17:18.375" v="5553" actId="12084"/>
          <ac:spMkLst>
            <pc:docMk/>
            <pc:sldMk cId="746011350" sldId="264"/>
            <ac:spMk id="3" creationId="{C312EA68-3833-4D82-A8D9-7D27A8CB832C}"/>
          </ac:spMkLst>
        </pc:spChg>
        <pc:spChg chg="del mod">
          <ac:chgData name="Keith McCallum" userId="4650dd4dc768d656" providerId="LiveId" clId="{DAE39199-A40A-4993-B918-07A1F4E5A179}" dt="2019-02-02T22:11:58.386" v="5426" actId="478"/>
          <ac:spMkLst>
            <pc:docMk/>
            <pc:sldMk cId="746011350" sldId="264"/>
            <ac:spMk id="4" creationId="{015C9D49-3519-4539-8311-4920F00E4454}"/>
          </ac:spMkLst>
        </pc:spChg>
        <pc:spChg chg="del">
          <ac:chgData name="Keith McCallum" userId="4650dd4dc768d656" providerId="LiveId" clId="{DAE39199-A40A-4993-B918-07A1F4E5A179}" dt="2019-02-02T22:11:15.196" v="5393" actId="478"/>
          <ac:spMkLst>
            <pc:docMk/>
            <pc:sldMk cId="746011350" sldId="264"/>
            <ac:spMk id="5" creationId="{D8663DA3-2159-4442-BAB5-B51EDCFD36D5}"/>
          </ac:spMkLst>
        </pc:spChg>
        <pc:spChg chg="add mod">
          <ac:chgData name="Keith McCallum" userId="4650dd4dc768d656" providerId="LiveId" clId="{DAE39199-A40A-4993-B918-07A1F4E5A179}" dt="2019-02-02T22:18:40.029" v="5589" actId="1076"/>
          <ac:spMkLst>
            <pc:docMk/>
            <pc:sldMk cId="746011350" sldId="264"/>
            <ac:spMk id="7" creationId="{59640A6E-D90F-454B-BDCF-93CE4C9DF19F}"/>
          </ac:spMkLst>
        </pc:spChg>
        <pc:graphicFrameChg chg="add mod">
          <ac:chgData name="Keith McCallum" userId="4650dd4dc768d656" providerId="LiveId" clId="{DAE39199-A40A-4993-B918-07A1F4E5A179}" dt="2019-02-02T22:35:27.613" v="6048" actId="20577"/>
          <ac:graphicFrameMkLst>
            <pc:docMk/>
            <pc:sldMk cId="746011350" sldId="264"/>
            <ac:graphicFrameMk id="6" creationId="{526C9465-E624-43E1-9BF5-E62039979C5C}"/>
          </ac:graphicFrameMkLst>
        </pc:graphicFrameChg>
      </pc:sldChg>
      <pc:sldChg chg="modNotesTx">
        <pc:chgData name="Keith McCallum" userId="4650dd4dc768d656" providerId="LiveId" clId="{DAE39199-A40A-4993-B918-07A1F4E5A179}" dt="2019-02-02T22:26:26.855" v="5884" actId="113"/>
        <pc:sldMkLst>
          <pc:docMk/>
          <pc:sldMk cId="3728231625" sldId="266"/>
        </pc:sldMkLst>
      </pc:sldChg>
      <pc:sldChg chg="modNotesTx">
        <pc:chgData name="Keith McCallum" userId="4650dd4dc768d656" providerId="LiveId" clId="{DAE39199-A40A-4993-B918-07A1F4E5A179}" dt="2019-02-02T20:03:00.299" v="74" actId="20577"/>
        <pc:sldMkLst>
          <pc:docMk/>
          <pc:sldMk cId="1542049173" sldId="268"/>
        </pc:sldMkLst>
      </pc:sldChg>
      <pc:sldChg chg="modNotesTx">
        <pc:chgData name="Keith McCallum" userId="4650dd4dc768d656" providerId="LiveId" clId="{DAE39199-A40A-4993-B918-07A1F4E5A179}" dt="2019-02-02T22:27:16.864" v="5888" actId="20577"/>
        <pc:sldMkLst>
          <pc:docMk/>
          <pc:sldMk cId="1978101129" sldId="269"/>
        </pc:sldMkLst>
      </pc:sldChg>
      <pc:sldChg chg="addSp delSp modSp add delAnim modAnim modNotesTx">
        <pc:chgData name="Keith McCallum" userId="4650dd4dc768d656" providerId="LiveId" clId="{DAE39199-A40A-4993-B918-07A1F4E5A179}" dt="2019-02-02T20:54:03.561" v="2280" actId="20577"/>
        <pc:sldMkLst>
          <pc:docMk/>
          <pc:sldMk cId="2814537028" sldId="270"/>
        </pc:sldMkLst>
        <pc:spChg chg="add mod">
          <ac:chgData name="Keith McCallum" userId="4650dd4dc768d656" providerId="LiveId" clId="{DAE39199-A40A-4993-B918-07A1F4E5A179}" dt="2019-02-02T20:14:51.709" v="458" actId="1076"/>
          <ac:spMkLst>
            <pc:docMk/>
            <pc:sldMk cId="2814537028" sldId="270"/>
            <ac:spMk id="2" creationId="{DC16D86A-CA8B-48FC-B6FF-8353707A9632}"/>
          </ac:spMkLst>
        </pc:spChg>
        <pc:spChg chg="del">
          <ac:chgData name="Keith McCallum" userId="4650dd4dc768d656" providerId="LiveId" clId="{DAE39199-A40A-4993-B918-07A1F4E5A179}" dt="2019-02-02T20:06:31.790" v="233" actId="478"/>
          <ac:spMkLst>
            <pc:docMk/>
            <pc:sldMk cId="2814537028" sldId="270"/>
            <ac:spMk id="5" creationId="{51C73DD9-9FFC-443C-B3FB-8210CBD9464E}"/>
          </ac:spMkLst>
        </pc:spChg>
        <pc:spChg chg="mod">
          <ac:chgData name="Keith McCallum" userId="4650dd4dc768d656" providerId="LiveId" clId="{DAE39199-A40A-4993-B918-07A1F4E5A179}" dt="2019-02-02T20:16:52.719" v="562" actId="20577"/>
          <ac:spMkLst>
            <pc:docMk/>
            <pc:sldMk cId="2814537028" sldId="270"/>
            <ac:spMk id="9" creationId="{FF533418-2429-4F99-A45A-944D636E845B}"/>
          </ac:spMkLst>
        </pc:spChg>
        <pc:graphicFrameChg chg="mod">
          <ac:chgData name="Keith McCallum" userId="4650dd4dc768d656" providerId="LiveId" clId="{DAE39199-A40A-4993-B918-07A1F4E5A179}" dt="2019-02-02T20:54:03.561" v="2280" actId="20577"/>
          <ac:graphicFrameMkLst>
            <pc:docMk/>
            <pc:sldMk cId="2814537028" sldId="270"/>
            <ac:graphicFrameMk id="11" creationId="{7E96D1FC-62E5-45FE-B6DC-A24C68E36AC6}"/>
          </ac:graphicFrameMkLst>
        </pc:graphicFrameChg>
      </pc:sldChg>
      <pc:sldChg chg="delSp modSp add delAnim modAnim modNotesTx">
        <pc:chgData name="Keith McCallum" userId="4650dd4dc768d656" providerId="LiveId" clId="{DAE39199-A40A-4993-B918-07A1F4E5A179}" dt="2019-02-02T20:53:55.115" v="2278" actId="20577"/>
        <pc:sldMkLst>
          <pc:docMk/>
          <pc:sldMk cId="3833470141" sldId="271"/>
        </pc:sldMkLst>
        <pc:spChg chg="del">
          <ac:chgData name="Keith McCallum" userId="4650dd4dc768d656" providerId="LiveId" clId="{DAE39199-A40A-4993-B918-07A1F4E5A179}" dt="2019-02-02T20:18:12.922" v="576" actId="478"/>
          <ac:spMkLst>
            <pc:docMk/>
            <pc:sldMk cId="3833470141" sldId="271"/>
            <ac:spMk id="2" creationId="{DC16D86A-CA8B-48FC-B6FF-8353707A9632}"/>
          </ac:spMkLst>
        </pc:spChg>
        <pc:spChg chg="mod">
          <ac:chgData name="Keith McCallum" userId="4650dd4dc768d656" providerId="LiveId" clId="{DAE39199-A40A-4993-B918-07A1F4E5A179}" dt="2019-02-02T20:22:48.290" v="759" actId="20577"/>
          <ac:spMkLst>
            <pc:docMk/>
            <pc:sldMk cId="3833470141" sldId="271"/>
            <ac:spMk id="9" creationId="{FF533418-2429-4F99-A45A-944D636E845B}"/>
          </ac:spMkLst>
        </pc:spChg>
        <pc:graphicFrameChg chg="mod">
          <ac:chgData name="Keith McCallum" userId="4650dd4dc768d656" providerId="LiveId" clId="{DAE39199-A40A-4993-B918-07A1F4E5A179}" dt="2019-02-02T20:53:55.115" v="2278" actId="20577"/>
          <ac:graphicFrameMkLst>
            <pc:docMk/>
            <pc:sldMk cId="3833470141" sldId="271"/>
            <ac:graphicFrameMk id="11" creationId="{7E96D1FC-62E5-45FE-B6DC-A24C68E36AC6}"/>
          </ac:graphicFrameMkLst>
        </pc:graphicFrameChg>
      </pc:sldChg>
      <pc:sldChg chg="addSp modSp add modAnim modNotesTx">
        <pc:chgData name="Keith McCallum" userId="4650dd4dc768d656" providerId="LiveId" clId="{DAE39199-A40A-4993-B918-07A1F4E5A179}" dt="2019-02-02T22:28:01.729" v="5899" actId="20577"/>
        <pc:sldMkLst>
          <pc:docMk/>
          <pc:sldMk cId="147433440" sldId="272"/>
        </pc:sldMkLst>
        <pc:spChg chg="add mod">
          <ac:chgData name="Keith McCallum" userId="4650dd4dc768d656" providerId="LiveId" clId="{DAE39199-A40A-4993-B918-07A1F4E5A179}" dt="2019-02-02T20:25:40.970" v="844" actId="1076"/>
          <ac:spMkLst>
            <pc:docMk/>
            <pc:sldMk cId="147433440" sldId="272"/>
            <ac:spMk id="2" creationId="{9C39F458-39A9-468A-B2A9-EE364F352547}"/>
          </ac:spMkLst>
        </pc:spChg>
        <pc:spChg chg="mod">
          <ac:chgData name="Keith McCallum" userId="4650dd4dc768d656" providerId="LiveId" clId="{DAE39199-A40A-4993-B918-07A1F4E5A179}" dt="2019-02-02T20:26:36.186" v="896" actId="20577"/>
          <ac:spMkLst>
            <pc:docMk/>
            <pc:sldMk cId="147433440" sldId="272"/>
            <ac:spMk id="9" creationId="{FF533418-2429-4F99-A45A-944D636E845B}"/>
          </ac:spMkLst>
        </pc:spChg>
        <pc:graphicFrameChg chg="mod">
          <ac:chgData name="Keith McCallum" userId="4650dd4dc768d656" providerId="LiveId" clId="{DAE39199-A40A-4993-B918-07A1F4E5A179}" dt="2019-02-02T20:53:50.478" v="2276" actId="20577"/>
          <ac:graphicFrameMkLst>
            <pc:docMk/>
            <pc:sldMk cId="147433440" sldId="272"/>
            <ac:graphicFrameMk id="11" creationId="{7E96D1FC-62E5-45FE-B6DC-A24C68E36AC6}"/>
          </ac:graphicFrameMkLst>
        </pc:graphicFrameChg>
      </pc:sldChg>
      <pc:sldChg chg="delSp modSp add delAnim modNotesTx">
        <pc:chgData name="Keith McCallum" userId="4650dd4dc768d656" providerId="LiveId" clId="{DAE39199-A40A-4993-B918-07A1F4E5A179}" dt="2019-02-02T22:28:38.994" v="5903" actId="6549"/>
        <pc:sldMkLst>
          <pc:docMk/>
          <pc:sldMk cId="1387879993" sldId="273"/>
        </pc:sldMkLst>
        <pc:spChg chg="del">
          <ac:chgData name="Keith McCallum" userId="4650dd4dc768d656" providerId="LiveId" clId="{DAE39199-A40A-4993-B918-07A1F4E5A179}" dt="2019-02-02T20:30:30.742" v="1037" actId="478"/>
          <ac:spMkLst>
            <pc:docMk/>
            <pc:sldMk cId="1387879993" sldId="273"/>
            <ac:spMk id="2" creationId="{9C39F458-39A9-468A-B2A9-EE364F352547}"/>
          </ac:spMkLst>
        </pc:spChg>
        <pc:spChg chg="mod">
          <ac:chgData name="Keith McCallum" userId="4650dd4dc768d656" providerId="LiveId" clId="{DAE39199-A40A-4993-B918-07A1F4E5A179}" dt="2019-02-02T20:31:08.262" v="1098" actId="207"/>
          <ac:spMkLst>
            <pc:docMk/>
            <pc:sldMk cId="1387879993" sldId="273"/>
            <ac:spMk id="9" creationId="{FF533418-2429-4F99-A45A-944D636E845B}"/>
          </ac:spMkLst>
        </pc:spChg>
        <pc:graphicFrameChg chg="mod">
          <ac:chgData name="Keith McCallum" userId="4650dd4dc768d656" providerId="LiveId" clId="{DAE39199-A40A-4993-B918-07A1F4E5A179}" dt="2019-02-02T20:53:46.787" v="2274" actId="20577"/>
          <ac:graphicFrameMkLst>
            <pc:docMk/>
            <pc:sldMk cId="1387879993" sldId="273"/>
            <ac:graphicFrameMk id="11" creationId="{7E96D1FC-62E5-45FE-B6DC-A24C68E36AC6}"/>
          </ac:graphicFrameMkLst>
        </pc:graphicFrameChg>
      </pc:sldChg>
      <pc:sldChg chg="addSp modSp add modAnim modNotesTx">
        <pc:chgData name="Keith McCallum" userId="4650dd4dc768d656" providerId="LiveId" clId="{DAE39199-A40A-4993-B918-07A1F4E5A179}" dt="2019-02-02T20:59:59.243" v="2445" actId="20577"/>
        <pc:sldMkLst>
          <pc:docMk/>
          <pc:sldMk cId="2976574308" sldId="274"/>
        </pc:sldMkLst>
        <pc:spChg chg="add mod">
          <ac:chgData name="Keith McCallum" userId="4650dd4dc768d656" providerId="LiveId" clId="{DAE39199-A40A-4993-B918-07A1F4E5A179}" dt="2019-02-02T20:59:34.510" v="2443" actId="1076"/>
          <ac:spMkLst>
            <pc:docMk/>
            <pc:sldMk cId="2976574308" sldId="274"/>
            <ac:spMk id="2" creationId="{B2823F0B-4E97-4834-8067-AF28509E88AE}"/>
          </ac:spMkLst>
        </pc:spChg>
        <pc:spChg chg="add mod">
          <ac:chgData name="Keith McCallum" userId="4650dd4dc768d656" providerId="LiveId" clId="{DAE39199-A40A-4993-B918-07A1F4E5A179}" dt="2019-02-02T20:46:12.788" v="1853" actId="13822"/>
          <ac:spMkLst>
            <pc:docMk/>
            <pc:sldMk cId="2976574308" sldId="274"/>
            <ac:spMk id="5" creationId="{D40526FA-96C9-4870-8389-322B1E6B114A}"/>
          </ac:spMkLst>
        </pc:spChg>
        <pc:spChg chg="add mod">
          <ac:chgData name="Keith McCallum" userId="4650dd4dc768d656" providerId="LiveId" clId="{DAE39199-A40A-4993-B918-07A1F4E5A179}" dt="2019-02-02T20:46:42.284" v="1860" actId="13822"/>
          <ac:spMkLst>
            <pc:docMk/>
            <pc:sldMk cId="2976574308" sldId="274"/>
            <ac:spMk id="6" creationId="{92F979BD-BCD6-4E4F-B88C-3EAD06796EA9}"/>
          </ac:spMkLst>
        </pc:spChg>
        <pc:spChg chg="mod">
          <ac:chgData name="Keith McCallum" userId="4650dd4dc768d656" providerId="LiveId" clId="{DAE39199-A40A-4993-B918-07A1F4E5A179}" dt="2019-02-02T20:37:37.008" v="1544" actId="207"/>
          <ac:spMkLst>
            <pc:docMk/>
            <pc:sldMk cId="2976574308" sldId="274"/>
            <ac:spMk id="9" creationId="{FF533418-2429-4F99-A45A-944D636E845B}"/>
          </ac:spMkLst>
        </pc:spChg>
        <pc:graphicFrameChg chg="mod">
          <ac:chgData name="Keith McCallum" userId="4650dd4dc768d656" providerId="LiveId" clId="{DAE39199-A40A-4993-B918-07A1F4E5A179}" dt="2019-02-02T20:53:43.070" v="2272" actId="20577"/>
          <ac:graphicFrameMkLst>
            <pc:docMk/>
            <pc:sldMk cId="2976574308" sldId="274"/>
            <ac:graphicFrameMk id="11" creationId="{7E96D1FC-62E5-45FE-B6DC-A24C68E36AC6}"/>
          </ac:graphicFrameMkLst>
        </pc:graphicFrameChg>
      </pc:sldChg>
      <pc:sldChg chg="addSp delSp modSp add delAnim modAnim modNotesTx">
        <pc:chgData name="Keith McCallum" userId="4650dd4dc768d656" providerId="LiveId" clId="{DAE39199-A40A-4993-B918-07A1F4E5A179}" dt="2019-02-02T22:30:27.966" v="5949" actId="113"/>
        <pc:sldMkLst>
          <pc:docMk/>
          <pc:sldMk cId="1810262544" sldId="275"/>
        </pc:sldMkLst>
        <pc:spChg chg="del">
          <ac:chgData name="Keith McCallum" userId="4650dd4dc768d656" providerId="LiveId" clId="{DAE39199-A40A-4993-B918-07A1F4E5A179}" dt="2019-02-02T20:49:49.927" v="2021" actId="478"/>
          <ac:spMkLst>
            <pc:docMk/>
            <pc:sldMk cId="1810262544" sldId="275"/>
            <ac:spMk id="2" creationId="{B2823F0B-4E97-4834-8067-AF28509E88AE}"/>
          </ac:spMkLst>
        </pc:spChg>
        <pc:spChg chg="add mod">
          <ac:chgData name="Keith McCallum" userId="4650dd4dc768d656" providerId="LiveId" clId="{DAE39199-A40A-4993-B918-07A1F4E5A179}" dt="2019-02-02T22:29:44.719" v="5925" actId="113"/>
          <ac:spMkLst>
            <pc:docMk/>
            <pc:sldMk cId="1810262544" sldId="275"/>
            <ac:spMk id="3" creationId="{C0BCFE32-1E59-4685-81B7-A0B5B8FC8B19}"/>
          </ac:spMkLst>
        </pc:spChg>
        <pc:spChg chg="del">
          <ac:chgData name="Keith McCallum" userId="4650dd4dc768d656" providerId="LiveId" clId="{DAE39199-A40A-4993-B918-07A1F4E5A179}" dt="2019-02-02T20:49:48.072" v="2020" actId="478"/>
          <ac:spMkLst>
            <pc:docMk/>
            <pc:sldMk cId="1810262544" sldId="275"/>
            <ac:spMk id="5" creationId="{D40526FA-96C9-4870-8389-322B1E6B114A}"/>
          </ac:spMkLst>
        </pc:spChg>
        <pc:spChg chg="del">
          <ac:chgData name="Keith McCallum" userId="4650dd4dc768d656" providerId="LiveId" clId="{DAE39199-A40A-4993-B918-07A1F4E5A179}" dt="2019-02-02T20:49:45.330" v="2019" actId="478"/>
          <ac:spMkLst>
            <pc:docMk/>
            <pc:sldMk cId="1810262544" sldId="275"/>
            <ac:spMk id="6" creationId="{92F979BD-BCD6-4E4F-B88C-3EAD06796EA9}"/>
          </ac:spMkLst>
        </pc:spChg>
        <pc:spChg chg="mod">
          <ac:chgData name="Keith McCallum" userId="4650dd4dc768d656" providerId="LiveId" clId="{DAE39199-A40A-4993-B918-07A1F4E5A179}" dt="2019-02-02T20:50:34.508" v="2078" actId="20577"/>
          <ac:spMkLst>
            <pc:docMk/>
            <pc:sldMk cId="1810262544" sldId="275"/>
            <ac:spMk id="9" creationId="{FF533418-2429-4F99-A45A-944D636E845B}"/>
          </ac:spMkLst>
        </pc:spChg>
        <pc:graphicFrameChg chg="mod">
          <ac:chgData name="Keith McCallum" userId="4650dd4dc768d656" providerId="LiveId" clId="{DAE39199-A40A-4993-B918-07A1F4E5A179}" dt="2019-02-02T20:53:37.969" v="2270" actId="20577"/>
          <ac:graphicFrameMkLst>
            <pc:docMk/>
            <pc:sldMk cId="1810262544" sldId="275"/>
            <ac:graphicFrameMk id="11" creationId="{7E96D1FC-62E5-45FE-B6DC-A24C68E36AC6}"/>
          </ac:graphicFrameMkLst>
        </pc:graphicFrameChg>
      </pc:sldChg>
      <pc:sldChg chg="addSp modSp add modAnim modNotesTx">
        <pc:chgData name="Keith McCallum" userId="4650dd4dc768d656" providerId="LiveId" clId="{DAE39199-A40A-4993-B918-07A1F4E5A179}" dt="2019-02-02T21:11:35.292" v="2921" actId="113"/>
        <pc:sldMkLst>
          <pc:docMk/>
          <pc:sldMk cId="4207431055" sldId="276"/>
        </pc:sldMkLst>
        <pc:spChg chg="add mod">
          <ac:chgData name="Keith McCallum" userId="4650dd4dc768d656" providerId="LiveId" clId="{DAE39199-A40A-4993-B918-07A1F4E5A179}" dt="2019-02-02T20:57:27.894" v="2360" actId="1076"/>
          <ac:spMkLst>
            <pc:docMk/>
            <pc:sldMk cId="4207431055" sldId="276"/>
            <ac:spMk id="2" creationId="{A8D653EF-3F9C-429C-8A84-39FD387023D3}"/>
          </ac:spMkLst>
        </pc:spChg>
        <pc:spChg chg="add mod">
          <ac:chgData name="Keith McCallum" userId="4650dd4dc768d656" providerId="LiveId" clId="{DAE39199-A40A-4993-B918-07A1F4E5A179}" dt="2019-02-02T21:03:28.615" v="2594" actId="1076"/>
          <ac:spMkLst>
            <pc:docMk/>
            <pc:sldMk cId="4207431055" sldId="276"/>
            <ac:spMk id="5" creationId="{FE6CCD8B-45D7-46F9-B89E-BB19BFB5EC23}"/>
          </ac:spMkLst>
        </pc:spChg>
        <pc:spChg chg="mod">
          <ac:chgData name="Keith McCallum" userId="4650dd4dc768d656" providerId="LiveId" clId="{DAE39199-A40A-4993-B918-07A1F4E5A179}" dt="2019-02-02T20:55:49.913" v="2343" actId="20577"/>
          <ac:spMkLst>
            <pc:docMk/>
            <pc:sldMk cId="4207431055" sldId="276"/>
            <ac:spMk id="9" creationId="{FF533418-2429-4F99-A45A-944D636E845B}"/>
          </ac:spMkLst>
        </pc:spChg>
        <pc:graphicFrameChg chg="mod">
          <ac:chgData name="Keith McCallum" userId="4650dd4dc768d656" providerId="LiveId" clId="{DAE39199-A40A-4993-B918-07A1F4E5A179}" dt="2019-02-02T20:53:23.748" v="2268" actId="20577"/>
          <ac:graphicFrameMkLst>
            <pc:docMk/>
            <pc:sldMk cId="4207431055" sldId="276"/>
            <ac:graphicFrameMk id="11" creationId="{7E96D1FC-62E5-45FE-B6DC-A24C68E36AC6}"/>
          </ac:graphicFrameMkLst>
        </pc:graphicFrameChg>
      </pc:sldChg>
      <pc:sldChg chg="addSp delSp modSp add delAnim modNotesTx">
        <pc:chgData name="Keith McCallum" userId="4650dd4dc768d656" providerId="LiveId" clId="{DAE39199-A40A-4993-B918-07A1F4E5A179}" dt="2019-02-02T22:31:40.509" v="5954" actId="20577"/>
        <pc:sldMkLst>
          <pc:docMk/>
          <pc:sldMk cId="1922380866" sldId="277"/>
        </pc:sldMkLst>
        <pc:spChg chg="del">
          <ac:chgData name="Keith McCallum" userId="4650dd4dc768d656" providerId="LiveId" clId="{DAE39199-A40A-4993-B918-07A1F4E5A179}" dt="2019-02-02T21:07:25.925" v="2747" actId="478"/>
          <ac:spMkLst>
            <pc:docMk/>
            <pc:sldMk cId="1922380866" sldId="277"/>
            <ac:spMk id="2" creationId="{A8D653EF-3F9C-429C-8A84-39FD387023D3}"/>
          </ac:spMkLst>
        </pc:spChg>
        <pc:spChg chg="add mod">
          <ac:chgData name="Keith McCallum" userId="4650dd4dc768d656" providerId="LiveId" clId="{DAE39199-A40A-4993-B918-07A1F4E5A179}" dt="2019-02-02T22:31:06.348" v="5950" actId="115"/>
          <ac:spMkLst>
            <pc:docMk/>
            <pc:sldMk cId="1922380866" sldId="277"/>
            <ac:spMk id="3" creationId="{B4C12315-A252-480E-9121-9511388A450A}"/>
          </ac:spMkLst>
        </pc:spChg>
        <pc:spChg chg="del">
          <ac:chgData name="Keith McCallum" userId="4650dd4dc768d656" providerId="LiveId" clId="{DAE39199-A40A-4993-B918-07A1F4E5A179}" dt="2019-02-02T21:07:23.041" v="2746" actId="478"/>
          <ac:spMkLst>
            <pc:docMk/>
            <pc:sldMk cId="1922380866" sldId="277"/>
            <ac:spMk id="5" creationId="{FE6CCD8B-45D7-46F9-B89E-BB19BFB5EC23}"/>
          </ac:spMkLst>
        </pc:spChg>
        <pc:spChg chg="mod">
          <ac:chgData name="Keith McCallum" userId="4650dd4dc768d656" providerId="LiveId" clId="{DAE39199-A40A-4993-B918-07A1F4E5A179}" dt="2019-02-02T21:09:35.258" v="2826" actId="207"/>
          <ac:spMkLst>
            <pc:docMk/>
            <pc:sldMk cId="1922380866" sldId="277"/>
            <ac:spMk id="9" creationId="{FF533418-2429-4F99-A45A-944D636E845B}"/>
          </ac:spMkLst>
        </pc:spChg>
      </pc:sldChg>
      <pc:sldChg chg="addSp delSp modSp add modAnim modNotesTx">
        <pc:chgData name="Keith McCallum" userId="4650dd4dc768d656" providerId="LiveId" clId="{DAE39199-A40A-4993-B918-07A1F4E5A179}" dt="2019-02-02T22:32:24.917" v="5964" actId="20577"/>
        <pc:sldMkLst>
          <pc:docMk/>
          <pc:sldMk cId="2141512131" sldId="278"/>
        </pc:sldMkLst>
        <pc:spChg chg="add mod">
          <ac:chgData name="Keith McCallum" userId="4650dd4dc768d656" providerId="LiveId" clId="{DAE39199-A40A-4993-B918-07A1F4E5A179}" dt="2019-02-02T22:05:27.635" v="5226" actId="113"/>
          <ac:spMkLst>
            <pc:docMk/>
            <pc:sldMk cId="2141512131" sldId="278"/>
            <ac:spMk id="2" creationId="{C463D971-01C2-4D95-A48D-E6EC0EF7871A}"/>
          </ac:spMkLst>
        </pc:spChg>
        <pc:spChg chg="del">
          <ac:chgData name="Keith McCallum" userId="4650dd4dc768d656" providerId="LiveId" clId="{DAE39199-A40A-4993-B918-07A1F4E5A179}" dt="2019-02-02T21:18:14.024" v="3307" actId="478"/>
          <ac:spMkLst>
            <pc:docMk/>
            <pc:sldMk cId="2141512131" sldId="278"/>
            <ac:spMk id="3" creationId="{B4C12315-A252-480E-9121-9511388A450A}"/>
          </ac:spMkLst>
        </pc:spChg>
        <pc:spChg chg="add mod">
          <ac:chgData name="Keith McCallum" userId="4650dd4dc768d656" providerId="LiveId" clId="{DAE39199-A40A-4993-B918-07A1F4E5A179}" dt="2019-02-02T21:27:31.911" v="3741" actId="13822"/>
          <ac:spMkLst>
            <pc:docMk/>
            <pc:sldMk cId="2141512131" sldId="278"/>
            <ac:spMk id="6" creationId="{1ABCD8DC-A801-43F7-B48C-24256A6EBA1D}"/>
          </ac:spMkLst>
        </pc:spChg>
        <pc:spChg chg="mod">
          <ac:chgData name="Keith McCallum" userId="4650dd4dc768d656" providerId="LiveId" clId="{DAE39199-A40A-4993-B918-07A1F4E5A179}" dt="2019-02-02T21:20:10.557" v="3405" actId="20577"/>
          <ac:spMkLst>
            <pc:docMk/>
            <pc:sldMk cId="2141512131" sldId="278"/>
            <ac:spMk id="9" creationId="{FF533418-2429-4F99-A45A-944D636E845B}"/>
          </ac:spMkLst>
        </pc:spChg>
      </pc:sldChg>
      <pc:sldChg chg="delSp modSp add delAnim modNotesTx">
        <pc:chgData name="Keith McCallum" userId="4650dd4dc768d656" providerId="LiveId" clId="{DAE39199-A40A-4993-B918-07A1F4E5A179}" dt="2019-02-02T22:03:43.951" v="5214" actId="20577"/>
        <pc:sldMkLst>
          <pc:docMk/>
          <pc:sldMk cId="2526844584" sldId="279"/>
        </pc:sldMkLst>
        <pc:spChg chg="mod">
          <ac:chgData name="Keith McCallum" userId="4650dd4dc768d656" providerId="LiveId" clId="{DAE39199-A40A-4993-B918-07A1F4E5A179}" dt="2019-02-02T22:02:25.429" v="5100" actId="115"/>
          <ac:spMkLst>
            <pc:docMk/>
            <pc:sldMk cId="2526844584" sldId="279"/>
            <ac:spMk id="2" creationId="{C463D971-01C2-4D95-A48D-E6EC0EF7871A}"/>
          </ac:spMkLst>
        </pc:spChg>
        <pc:spChg chg="del">
          <ac:chgData name="Keith McCallum" userId="4650dd4dc768d656" providerId="LiveId" clId="{DAE39199-A40A-4993-B918-07A1F4E5A179}" dt="2019-02-02T21:30:50.514" v="3927" actId="478"/>
          <ac:spMkLst>
            <pc:docMk/>
            <pc:sldMk cId="2526844584" sldId="279"/>
            <ac:spMk id="6" creationId="{1ABCD8DC-A801-43F7-B48C-24256A6EBA1D}"/>
          </ac:spMkLst>
        </pc:spChg>
        <pc:spChg chg="mod">
          <ac:chgData name="Keith McCallum" userId="4650dd4dc768d656" providerId="LiveId" clId="{DAE39199-A40A-4993-B918-07A1F4E5A179}" dt="2019-02-02T21:36:01.552" v="4176" actId="207"/>
          <ac:spMkLst>
            <pc:docMk/>
            <pc:sldMk cId="2526844584" sldId="279"/>
            <ac:spMk id="9" creationId="{FF533418-2429-4F99-A45A-944D636E845B}"/>
          </ac:spMkLst>
        </pc:spChg>
      </pc:sldChg>
      <pc:sldChg chg="addSp delSp modSp add modAnim modNotesTx">
        <pc:chgData name="Keith McCallum" userId="4650dd4dc768d656" providerId="LiveId" clId="{DAE39199-A40A-4993-B918-07A1F4E5A179}" dt="2019-02-02T22:34:41.007" v="6032" actId="113"/>
        <pc:sldMkLst>
          <pc:docMk/>
          <pc:sldMk cId="3479634214" sldId="280"/>
        </pc:sldMkLst>
        <pc:spChg chg="del">
          <ac:chgData name="Keith McCallum" userId="4650dd4dc768d656" providerId="LiveId" clId="{DAE39199-A40A-4993-B918-07A1F4E5A179}" dt="2019-02-02T21:32:33.575" v="4024" actId="478"/>
          <ac:spMkLst>
            <pc:docMk/>
            <pc:sldMk cId="3479634214" sldId="280"/>
            <ac:spMk id="2" creationId="{C463D971-01C2-4D95-A48D-E6EC0EF7871A}"/>
          </ac:spMkLst>
        </pc:spChg>
        <pc:spChg chg="add mod">
          <ac:chgData name="Keith McCallum" userId="4650dd4dc768d656" providerId="LiveId" clId="{DAE39199-A40A-4993-B918-07A1F4E5A179}" dt="2019-02-02T22:02:05.958" v="5098"/>
          <ac:spMkLst>
            <pc:docMk/>
            <pc:sldMk cId="3479634214" sldId="280"/>
            <ac:spMk id="3" creationId="{0B3AB87E-AF2C-4CD8-A01F-2AF10FA474C9}"/>
          </ac:spMkLst>
        </pc:spChg>
        <pc:spChg chg="add del mod">
          <ac:chgData name="Keith McCallum" userId="4650dd4dc768d656" providerId="LiveId" clId="{DAE39199-A40A-4993-B918-07A1F4E5A179}" dt="2019-02-02T21:39:57.895" v="4242" actId="478"/>
          <ac:spMkLst>
            <pc:docMk/>
            <pc:sldMk cId="3479634214" sldId="280"/>
            <ac:spMk id="6" creationId="{E390EDBF-24EA-4C7C-A0C0-5E473A74F19F}"/>
          </ac:spMkLst>
        </pc:spChg>
        <pc:spChg chg="add mod">
          <ac:chgData name="Keith McCallum" userId="4650dd4dc768d656" providerId="LiveId" clId="{DAE39199-A40A-4993-B918-07A1F4E5A179}" dt="2019-02-02T22:02:05.390" v="5097"/>
          <ac:spMkLst>
            <pc:docMk/>
            <pc:sldMk cId="3479634214" sldId="280"/>
            <ac:spMk id="7" creationId="{287A6339-3DAF-4D16-A73A-B5D9B95A76D5}"/>
          </ac:spMkLst>
        </pc:spChg>
        <pc:spChg chg="add mod">
          <ac:chgData name="Keith McCallum" userId="4650dd4dc768d656" providerId="LiveId" clId="{DAE39199-A40A-4993-B918-07A1F4E5A179}" dt="2019-02-02T22:02:04.780" v="5096"/>
          <ac:spMkLst>
            <pc:docMk/>
            <pc:sldMk cId="3479634214" sldId="280"/>
            <ac:spMk id="8" creationId="{1F9A4FBD-60AE-4E2E-A67A-0F5104B361E7}"/>
          </ac:spMkLst>
        </pc:spChg>
        <pc:spChg chg="mod">
          <ac:chgData name="Keith McCallum" userId="4650dd4dc768d656" providerId="LiveId" clId="{DAE39199-A40A-4993-B918-07A1F4E5A179}" dt="2019-02-02T21:47:56.914" v="4377" actId="20577"/>
          <ac:spMkLst>
            <pc:docMk/>
            <pc:sldMk cId="3479634214" sldId="280"/>
            <ac:spMk id="9" creationId="{FF533418-2429-4F99-A45A-944D636E845B}"/>
          </ac:spMkLst>
        </pc:spChg>
        <pc:spChg chg="add mod">
          <ac:chgData name="Keith McCallum" userId="4650dd4dc768d656" providerId="LiveId" clId="{DAE39199-A40A-4993-B918-07A1F4E5A179}" dt="2019-02-02T22:02:03.281" v="5095"/>
          <ac:spMkLst>
            <pc:docMk/>
            <pc:sldMk cId="3479634214" sldId="280"/>
            <ac:spMk id="10" creationId="{AA794F68-0C34-43AF-A3DD-470F2EAE36F5}"/>
          </ac:spMkLst>
        </pc:spChg>
        <pc:spChg chg="add mod">
          <ac:chgData name="Keith McCallum" userId="4650dd4dc768d656" providerId="LiveId" clId="{DAE39199-A40A-4993-B918-07A1F4E5A179}" dt="2019-02-02T22:02:02.495" v="5094"/>
          <ac:spMkLst>
            <pc:docMk/>
            <pc:sldMk cId="3479634214" sldId="280"/>
            <ac:spMk id="12" creationId="{3B2AE0A7-3EE1-49F1-9211-304861DD58CF}"/>
          </ac:spMkLst>
        </pc:spChg>
        <pc:spChg chg="add mod">
          <ac:chgData name="Keith McCallum" userId="4650dd4dc768d656" providerId="LiveId" clId="{DAE39199-A40A-4993-B918-07A1F4E5A179}" dt="2019-02-02T22:02:01.876" v="5093"/>
          <ac:spMkLst>
            <pc:docMk/>
            <pc:sldMk cId="3479634214" sldId="280"/>
            <ac:spMk id="13" creationId="{E61A9926-DFD6-4FA0-A732-9510DD5EEB2E}"/>
          </ac:spMkLst>
        </pc:spChg>
      </pc:sldChg>
      <pc:sldChg chg="add">
        <pc:chgData name="Keith McCallum" userId="4650dd4dc768d656" providerId="LiveId" clId="{DAE39199-A40A-4993-B918-07A1F4E5A179}" dt="2019-02-02T22:14:24.721" v="5524"/>
        <pc:sldMkLst>
          <pc:docMk/>
          <pc:sldMk cId="2685855119" sldId="281"/>
        </pc:sldMkLst>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_rels/data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_rels/drawing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AF9423-E3CD-43ED-8B66-E414A3F6A9D1}" type="doc">
      <dgm:prSet loTypeId="urn:microsoft.com/office/officeart/2005/8/layout/vList2" loCatId="list" qsTypeId="urn:microsoft.com/office/officeart/2005/8/quickstyle/3d3" qsCatId="3D" csTypeId="urn:microsoft.com/office/officeart/2005/8/colors/accent1_2" csCatId="accent1" phldr="1"/>
      <dgm:spPr/>
      <dgm:t>
        <a:bodyPr/>
        <a:lstStyle/>
        <a:p>
          <a:endParaRPr lang="en-US"/>
        </a:p>
      </dgm:t>
    </dgm:pt>
    <dgm:pt modelId="{4E5B7415-980E-4FED-A2C3-FE2D7D6861F1}">
      <dgm:prSet/>
      <dgm:spPr>
        <a:effectLst>
          <a:glow rad="228600">
            <a:schemeClr val="accent2">
              <a:satMod val="175000"/>
              <a:alpha val="40000"/>
            </a:schemeClr>
          </a:glow>
        </a:effectLst>
      </dgm:spPr>
      <dgm:t>
        <a:bodyPr/>
        <a:lstStyle/>
        <a:p>
          <a:r>
            <a:rPr lang="en-US" b="1" dirty="0">
              <a:effectLst>
                <a:glow rad="139700">
                  <a:schemeClr val="accent3">
                    <a:satMod val="175000"/>
                    <a:alpha val="40000"/>
                  </a:schemeClr>
                </a:glow>
              </a:effectLst>
              <a:latin typeface="Ink Free" panose="03080402000500000000" pitchFamily="66" charset="0"/>
            </a:rPr>
            <a:t>Is God’s promise for real? </a:t>
          </a:r>
          <a:br>
            <a:rPr lang="en-US" b="1" dirty="0">
              <a:effectLst>
                <a:glow rad="139700">
                  <a:schemeClr val="accent3">
                    <a:satMod val="175000"/>
                    <a:alpha val="40000"/>
                  </a:schemeClr>
                </a:glow>
              </a:effectLst>
              <a:latin typeface="Ink Free" panose="03080402000500000000" pitchFamily="66" charset="0"/>
            </a:rPr>
          </a:br>
          <a:r>
            <a:rPr lang="en-US" b="1" dirty="0">
              <a:effectLst>
                <a:glow rad="139700">
                  <a:schemeClr val="accent3">
                    <a:satMod val="175000"/>
                    <a:alpha val="40000"/>
                  </a:schemeClr>
                </a:glow>
              </a:effectLst>
              <a:latin typeface="Ink Free" panose="03080402000500000000" pitchFamily="66" charset="0"/>
            </a:rPr>
            <a:t>“</a:t>
          </a:r>
          <a:r>
            <a:rPr lang="en-US" b="1" i="1" u="sng" dirty="0">
              <a:effectLst>
                <a:glow rad="139700">
                  <a:schemeClr val="accent3">
                    <a:satMod val="175000"/>
                    <a:alpha val="40000"/>
                  </a:schemeClr>
                </a:glow>
              </a:effectLst>
              <a:latin typeface="Ink Free" panose="03080402000500000000" pitchFamily="66" charset="0"/>
            </a:rPr>
            <a:t>ALL</a:t>
          </a:r>
          <a:r>
            <a:rPr lang="en-US" b="1" dirty="0">
              <a:effectLst>
                <a:glow rad="139700">
                  <a:schemeClr val="accent3">
                    <a:satMod val="175000"/>
                    <a:alpha val="40000"/>
                  </a:schemeClr>
                </a:glow>
              </a:effectLst>
              <a:latin typeface="Ink Free" panose="03080402000500000000" pitchFamily="66" charset="0"/>
            </a:rPr>
            <a:t>” things?</a:t>
          </a:r>
          <a:endParaRPr lang="en-US" dirty="0">
            <a:effectLst>
              <a:glow rad="139700">
                <a:schemeClr val="accent3">
                  <a:satMod val="175000"/>
                  <a:alpha val="40000"/>
                </a:schemeClr>
              </a:glow>
            </a:effectLst>
            <a:latin typeface="Ink Free" panose="03080402000500000000" pitchFamily="66" charset="0"/>
          </a:endParaRPr>
        </a:p>
      </dgm:t>
    </dgm:pt>
    <dgm:pt modelId="{C83A6A8D-D230-4113-991B-9CD50E9B9931}" type="parTrans" cxnId="{BBAC75EA-3A00-41DA-B4B9-BE79CCF41DF8}">
      <dgm:prSet/>
      <dgm:spPr/>
      <dgm:t>
        <a:bodyPr/>
        <a:lstStyle/>
        <a:p>
          <a:endParaRPr lang="en-US"/>
        </a:p>
      </dgm:t>
    </dgm:pt>
    <dgm:pt modelId="{FD826635-A3D8-4D42-A9BD-D393ED407326}" type="sibTrans" cxnId="{BBAC75EA-3A00-41DA-B4B9-BE79CCF41DF8}">
      <dgm:prSet/>
      <dgm:spPr/>
      <dgm:t>
        <a:bodyPr/>
        <a:lstStyle/>
        <a:p>
          <a:endParaRPr lang="en-US"/>
        </a:p>
      </dgm:t>
    </dgm:pt>
    <dgm:pt modelId="{625B32B4-FBE5-4882-8374-34BE3B24490A}">
      <dgm:prSet/>
      <dgm:spPr/>
      <dgm:t>
        <a:bodyPr/>
        <a:lstStyle/>
        <a:p>
          <a:r>
            <a:rPr lang="en-US" dirty="0">
              <a:effectLst>
                <a:glow rad="139700">
                  <a:schemeClr val="accent3">
                    <a:satMod val="175000"/>
                    <a:alpha val="40000"/>
                  </a:schemeClr>
                </a:glow>
              </a:effectLst>
              <a:latin typeface="Ink Free" panose="03080402000500000000" pitchFamily="66" charset="0"/>
            </a:rPr>
            <a:t>“I am the LORD, the God of all mankind. Is anything too hard for me?” </a:t>
          </a:r>
          <a:r>
            <a:rPr lang="en-US" i="1" dirty="0">
              <a:effectLst>
                <a:glow rad="139700">
                  <a:schemeClr val="accent3">
                    <a:satMod val="175000"/>
                    <a:alpha val="40000"/>
                  </a:schemeClr>
                </a:glow>
              </a:effectLst>
              <a:latin typeface="Ink Free" panose="03080402000500000000" pitchFamily="66" charset="0"/>
            </a:rPr>
            <a:t>Jeremiah 32:27</a:t>
          </a:r>
        </a:p>
      </dgm:t>
    </dgm:pt>
    <dgm:pt modelId="{71C242ED-562D-4FA8-8C93-5DC942381591}" type="parTrans" cxnId="{1A3428BA-EBEE-4C9B-B696-395B584F91A3}">
      <dgm:prSet/>
      <dgm:spPr/>
      <dgm:t>
        <a:bodyPr/>
        <a:lstStyle/>
        <a:p>
          <a:endParaRPr lang="en-US"/>
        </a:p>
      </dgm:t>
    </dgm:pt>
    <dgm:pt modelId="{5F02007B-C878-414F-9366-B7F5830B0E2A}" type="sibTrans" cxnId="{1A3428BA-EBEE-4C9B-B696-395B584F91A3}">
      <dgm:prSet/>
      <dgm:spPr/>
      <dgm:t>
        <a:bodyPr/>
        <a:lstStyle/>
        <a:p>
          <a:endParaRPr lang="en-US"/>
        </a:p>
      </dgm:t>
    </dgm:pt>
    <dgm:pt modelId="{AA9483A2-C821-45A9-B2B9-053464D11BC9}">
      <dgm:prSet/>
      <dgm:spPr/>
      <dgm:t>
        <a:bodyPr/>
        <a:lstStyle/>
        <a:p>
          <a:r>
            <a:rPr lang="en-US" dirty="0">
              <a:effectLst>
                <a:glow rad="139700">
                  <a:schemeClr val="accent3">
                    <a:satMod val="175000"/>
                    <a:alpha val="40000"/>
                  </a:schemeClr>
                </a:glow>
              </a:effectLst>
              <a:latin typeface="Ink Free" panose="03080402000500000000" pitchFamily="66" charset="0"/>
            </a:rPr>
            <a:t>“Ah Lord GOD! Look! You have made the heavens and the earth by Your great power and by Your outstretched arm! Nothing is too difficult for You!” </a:t>
          </a:r>
          <a:r>
            <a:rPr lang="en-US" i="1" dirty="0">
              <a:effectLst>
                <a:glow rad="139700">
                  <a:schemeClr val="accent3">
                    <a:satMod val="175000"/>
                    <a:alpha val="40000"/>
                  </a:schemeClr>
                </a:glow>
              </a:effectLst>
              <a:latin typeface="Ink Free" panose="03080402000500000000" pitchFamily="66" charset="0"/>
            </a:rPr>
            <a:t>Jeremiah 32:17 </a:t>
          </a:r>
        </a:p>
      </dgm:t>
    </dgm:pt>
    <dgm:pt modelId="{E26FFC4A-FEA3-48CE-9AC7-762C1A44D887}" type="parTrans" cxnId="{7632AA83-7ABD-4EBE-8C62-8145644C2095}">
      <dgm:prSet/>
      <dgm:spPr/>
      <dgm:t>
        <a:bodyPr/>
        <a:lstStyle/>
        <a:p>
          <a:endParaRPr lang="en-US"/>
        </a:p>
      </dgm:t>
    </dgm:pt>
    <dgm:pt modelId="{1041567E-BA8E-4789-90FF-DBA8BD8FD0B9}" type="sibTrans" cxnId="{7632AA83-7ABD-4EBE-8C62-8145644C2095}">
      <dgm:prSet/>
      <dgm:spPr/>
      <dgm:t>
        <a:bodyPr/>
        <a:lstStyle/>
        <a:p>
          <a:endParaRPr lang="en-US"/>
        </a:p>
      </dgm:t>
    </dgm:pt>
    <dgm:pt modelId="{74AB0600-0689-4E3F-A583-F01B551C2FBC}">
      <dgm:prSet/>
      <dgm:spPr/>
      <dgm:t>
        <a:bodyPr/>
        <a:lstStyle/>
        <a:p>
          <a:r>
            <a:rPr lang="en-US" dirty="0">
              <a:effectLst>
                <a:glow rad="139700">
                  <a:schemeClr val="accent3">
                    <a:satMod val="175000"/>
                    <a:alpha val="40000"/>
                  </a:schemeClr>
                </a:glow>
              </a:effectLst>
              <a:latin typeface="Ink Free" panose="03080402000500000000" pitchFamily="66" charset="0"/>
            </a:rPr>
            <a:t>Jesus said, "The things that are impossible with people are possible with God." </a:t>
          </a:r>
          <a:r>
            <a:rPr lang="en-US" i="1" dirty="0">
              <a:effectLst>
                <a:glow rad="139700">
                  <a:schemeClr val="accent3">
                    <a:satMod val="175000"/>
                    <a:alpha val="40000"/>
                  </a:schemeClr>
                </a:glow>
              </a:effectLst>
              <a:latin typeface="Ink Free" panose="03080402000500000000" pitchFamily="66" charset="0"/>
            </a:rPr>
            <a:t>Luke 18:27</a:t>
          </a:r>
        </a:p>
      </dgm:t>
    </dgm:pt>
    <dgm:pt modelId="{30EBA55F-03DB-43F1-824A-2E425DB8B6D5}" type="parTrans" cxnId="{CA1EF8AD-4F7E-4980-8F94-D49A39B616AC}">
      <dgm:prSet/>
      <dgm:spPr/>
      <dgm:t>
        <a:bodyPr/>
        <a:lstStyle/>
        <a:p>
          <a:endParaRPr lang="en-US"/>
        </a:p>
      </dgm:t>
    </dgm:pt>
    <dgm:pt modelId="{1E31B9F5-AC0F-4A27-AFAA-1BAD5159E241}" type="sibTrans" cxnId="{CA1EF8AD-4F7E-4980-8F94-D49A39B616AC}">
      <dgm:prSet/>
      <dgm:spPr/>
      <dgm:t>
        <a:bodyPr/>
        <a:lstStyle/>
        <a:p>
          <a:endParaRPr lang="en-US"/>
        </a:p>
      </dgm:t>
    </dgm:pt>
    <dgm:pt modelId="{24716C94-380C-4B7A-8594-C96404782905}" type="pres">
      <dgm:prSet presAssocID="{77AF9423-E3CD-43ED-8B66-E414A3F6A9D1}" presName="linear" presStyleCnt="0">
        <dgm:presLayoutVars>
          <dgm:animLvl val="lvl"/>
          <dgm:resizeHandles val="exact"/>
        </dgm:presLayoutVars>
      </dgm:prSet>
      <dgm:spPr/>
    </dgm:pt>
    <dgm:pt modelId="{CC17C5E1-FF4F-4C2B-AA7F-6E28E007DF96}" type="pres">
      <dgm:prSet presAssocID="{4E5B7415-980E-4FED-A2C3-FE2D7D6861F1}" presName="parentText" presStyleLbl="node1" presStyleIdx="0" presStyleCnt="1">
        <dgm:presLayoutVars>
          <dgm:chMax val="0"/>
          <dgm:bulletEnabled val="1"/>
        </dgm:presLayoutVars>
      </dgm:prSet>
      <dgm:spPr/>
    </dgm:pt>
    <dgm:pt modelId="{5446E7E8-9D69-491F-9E1C-509C5BF65449}" type="pres">
      <dgm:prSet presAssocID="{4E5B7415-980E-4FED-A2C3-FE2D7D6861F1}" presName="childText" presStyleLbl="revTx" presStyleIdx="0" presStyleCnt="1">
        <dgm:presLayoutVars>
          <dgm:bulletEnabled val="1"/>
        </dgm:presLayoutVars>
      </dgm:prSet>
      <dgm:spPr/>
    </dgm:pt>
  </dgm:ptLst>
  <dgm:cxnLst>
    <dgm:cxn modelId="{70577566-C5DF-4ABF-B02E-4625BA40C872}" type="presOf" srcId="{AA9483A2-C821-45A9-B2B9-053464D11BC9}" destId="{5446E7E8-9D69-491F-9E1C-509C5BF65449}" srcOrd="0" destOrd="1" presId="urn:microsoft.com/office/officeart/2005/8/layout/vList2"/>
    <dgm:cxn modelId="{7632AA83-7ABD-4EBE-8C62-8145644C2095}" srcId="{4E5B7415-980E-4FED-A2C3-FE2D7D6861F1}" destId="{AA9483A2-C821-45A9-B2B9-053464D11BC9}" srcOrd="1" destOrd="0" parTransId="{E26FFC4A-FEA3-48CE-9AC7-762C1A44D887}" sibTransId="{1041567E-BA8E-4789-90FF-DBA8BD8FD0B9}"/>
    <dgm:cxn modelId="{95F9CE8E-71C0-492F-AB16-7F34B739804D}" type="presOf" srcId="{77AF9423-E3CD-43ED-8B66-E414A3F6A9D1}" destId="{24716C94-380C-4B7A-8594-C96404782905}" srcOrd="0" destOrd="0" presId="urn:microsoft.com/office/officeart/2005/8/layout/vList2"/>
    <dgm:cxn modelId="{C00E9799-5354-48A2-AA51-298915151BEA}" type="presOf" srcId="{4E5B7415-980E-4FED-A2C3-FE2D7D6861F1}" destId="{CC17C5E1-FF4F-4C2B-AA7F-6E28E007DF96}" srcOrd="0" destOrd="0" presId="urn:microsoft.com/office/officeart/2005/8/layout/vList2"/>
    <dgm:cxn modelId="{CA1EF8AD-4F7E-4980-8F94-D49A39B616AC}" srcId="{4E5B7415-980E-4FED-A2C3-FE2D7D6861F1}" destId="{74AB0600-0689-4E3F-A583-F01B551C2FBC}" srcOrd="2" destOrd="0" parTransId="{30EBA55F-03DB-43F1-824A-2E425DB8B6D5}" sibTransId="{1E31B9F5-AC0F-4A27-AFAA-1BAD5159E241}"/>
    <dgm:cxn modelId="{5C4C3EB1-363F-4ECD-9347-18883D68978F}" type="presOf" srcId="{625B32B4-FBE5-4882-8374-34BE3B24490A}" destId="{5446E7E8-9D69-491F-9E1C-509C5BF65449}" srcOrd="0" destOrd="0" presId="urn:microsoft.com/office/officeart/2005/8/layout/vList2"/>
    <dgm:cxn modelId="{1A3428BA-EBEE-4C9B-B696-395B584F91A3}" srcId="{4E5B7415-980E-4FED-A2C3-FE2D7D6861F1}" destId="{625B32B4-FBE5-4882-8374-34BE3B24490A}" srcOrd="0" destOrd="0" parTransId="{71C242ED-562D-4FA8-8C93-5DC942381591}" sibTransId="{5F02007B-C878-414F-9366-B7F5830B0E2A}"/>
    <dgm:cxn modelId="{395025D8-5D5F-4CC7-B762-20C8BF967353}" type="presOf" srcId="{74AB0600-0689-4E3F-A583-F01B551C2FBC}" destId="{5446E7E8-9D69-491F-9E1C-509C5BF65449}" srcOrd="0" destOrd="2" presId="urn:microsoft.com/office/officeart/2005/8/layout/vList2"/>
    <dgm:cxn modelId="{BBAC75EA-3A00-41DA-B4B9-BE79CCF41DF8}" srcId="{77AF9423-E3CD-43ED-8B66-E414A3F6A9D1}" destId="{4E5B7415-980E-4FED-A2C3-FE2D7D6861F1}" srcOrd="0" destOrd="0" parTransId="{C83A6A8D-D230-4113-991B-9CD50E9B9931}" sibTransId="{FD826635-A3D8-4D42-A9BD-D393ED407326}"/>
    <dgm:cxn modelId="{B7598A60-33F9-4788-B6DE-4F6517F24A2C}" type="presParOf" srcId="{24716C94-380C-4B7A-8594-C96404782905}" destId="{CC17C5E1-FF4F-4C2B-AA7F-6E28E007DF96}" srcOrd="0" destOrd="0" presId="urn:microsoft.com/office/officeart/2005/8/layout/vList2"/>
    <dgm:cxn modelId="{99D10995-6913-408F-AA4D-BB1214DCBDEA}" type="presParOf" srcId="{24716C94-380C-4B7A-8594-C96404782905}" destId="{5446E7E8-9D69-491F-9E1C-509C5BF65449}"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2) Who will bring a charge against God’s elect? </a:t>
          </a:r>
          <a:r>
            <a:rPr lang="en-US" sz="2400" i="1" dirty="0"/>
            <a:t>Romans 8:33</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3) Who will separate us from the love of Christ? </a:t>
          </a:r>
          <a:r>
            <a:rPr lang="en-US" sz="2400" i="1" dirty="0"/>
            <a:t>Romans 8:35</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3) Who will separate us from the love of Christ? </a:t>
          </a:r>
          <a:r>
            <a:rPr lang="en-US" sz="2400" i="1" dirty="0"/>
            <a:t>Romans 8:35</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3) Who will separate us from the love of Christ? </a:t>
          </a:r>
          <a:r>
            <a:rPr lang="en-US" sz="2400" i="1" dirty="0"/>
            <a:t>Romans 8:35</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3) Who will separate us from the love of Christ? </a:t>
          </a:r>
          <a:r>
            <a:rPr lang="en-US" sz="2400" i="1" dirty="0"/>
            <a:t>Romans 8:35</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173057C-A7E8-4B39-A908-5550D737C675}" type="doc">
      <dgm:prSet loTypeId="urn:microsoft.com/office/officeart/2008/layout/AscendingPictureAccentProcess" loCatId="process" qsTypeId="urn:microsoft.com/office/officeart/2005/8/quickstyle/simple1" qsCatId="simple" csTypeId="urn:microsoft.com/office/officeart/2005/8/colors/accent3_3" csCatId="accent3" phldr="1"/>
      <dgm:spPr/>
      <dgm:t>
        <a:bodyPr/>
        <a:lstStyle/>
        <a:p>
          <a:endParaRPr lang="en-US"/>
        </a:p>
      </dgm:t>
    </dgm:pt>
    <dgm:pt modelId="{424AF0C8-E83A-4440-917B-9A4D93C0232E}">
      <dgm:prSet phldrT="[Text]"/>
      <dgm:spPr/>
      <dgm:t>
        <a:bodyPr/>
        <a:lstStyle/>
        <a:p>
          <a:r>
            <a:rPr lang="en-US" b="0" cap="none" spc="0" dirty="0">
              <a:ln w="0"/>
              <a:solidFill>
                <a:schemeClr val="bg1"/>
              </a:solidFill>
              <a:effectLst>
                <a:outerShdw blurRad="38100" dist="25400" dir="5400000" algn="ctr" rotWithShape="0">
                  <a:srgbClr val="6E747A">
                    <a:alpha val="43000"/>
                  </a:srgbClr>
                </a:outerShdw>
              </a:effectLst>
            </a:rPr>
            <a:t>Foreknown &amp;</a:t>
          </a:r>
          <a:br>
            <a:rPr lang="en-US" b="0" cap="none" spc="0" dirty="0">
              <a:ln w="0"/>
              <a:solidFill>
                <a:schemeClr val="bg1"/>
              </a:solidFill>
              <a:effectLst>
                <a:outerShdw blurRad="38100" dist="25400" dir="5400000" algn="ctr" rotWithShape="0">
                  <a:srgbClr val="6E747A">
                    <a:alpha val="43000"/>
                  </a:srgbClr>
                </a:outerShdw>
              </a:effectLst>
            </a:rPr>
          </a:br>
          <a:r>
            <a:rPr lang="en-US" b="0" cap="none" spc="0" dirty="0">
              <a:ln w="0"/>
              <a:solidFill>
                <a:schemeClr val="bg1"/>
              </a:solidFill>
              <a:effectLst>
                <a:outerShdw blurRad="38100" dist="25400" dir="5400000" algn="ctr" rotWithShape="0">
                  <a:srgbClr val="6E747A">
                    <a:alpha val="43000"/>
                  </a:srgbClr>
                </a:outerShdw>
              </a:effectLst>
            </a:rPr>
            <a:t>Pre-destined</a:t>
          </a:r>
        </a:p>
      </dgm:t>
    </dgm:pt>
    <dgm:pt modelId="{4CFB1662-AB1F-44CF-9FE8-D69EA1252007}" type="parTrans" cxnId="{45ACB819-30DB-47BB-9A85-1E7C70455388}">
      <dgm:prSet/>
      <dgm:spPr/>
      <dgm:t>
        <a:bodyPr/>
        <a:lstStyle/>
        <a:p>
          <a:endParaRPr lang="en-US"/>
        </a:p>
      </dgm:t>
    </dgm:pt>
    <dgm:pt modelId="{122D7DA1-AB53-42F7-A20B-18F67B610FF0}" type="sibTrans" cxnId="{45ACB819-30DB-47BB-9A85-1E7C70455388}">
      <dgm:prSet/>
      <dgm:spPr>
        <a:blipFill rotWithShape="1">
          <a:blip xmlns:r="http://schemas.openxmlformats.org/officeDocument/2006/relationships" r:embed="rId1"/>
          <a:srcRect/>
          <a:stretch>
            <a:fillRect l="-25000" r="-25000"/>
          </a:stretch>
        </a:blipFill>
      </dgm:spPr>
      <dgm:t>
        <a:bodyPr/>
        <a:lstStyle/>
        <a:p>
          <a:endParaRPr lang="en-US"/>
        </a:p>
      </dgm:t>
    </dgm:pt>
    <dgm:pt modelId="{5B7E8F1F-D0CB-49FC-BDED-03C49E3928D3}">
      <dgm:prSet phldrT="[Text]"/>
      <dgm:spPr/>
      <dgm:t>
        <a:bodyPr/>
        <a:lstStyle/>
        <a:p>
          <a:r>
            <a:rPr lang="en-US" b="0" cap="none" spc="0" dirty="0">
              <a:ln w="0"/>
              <a:solidFill>
                <a:schemeClr val="bg1"/>
              </a:solidFill>
              <a:effectLst>
                <a:outerShdw blurRad="38100" dist="25400" dir="5400000" algn="ctr" rotWithShape="0">
                  <a:srgbClr val="6E747A">
                    <a:alpha val="43000"/>
                  </a:srgbClr>
                </a:outerShdw>
              </a:effectLst>
            </a:rPr>
            <a:t>Called &amp; Justified</a:t>
          </a:r>
        </a:p>
      </dgm:t>
    </dgm:pt>
    <dgm:pt modelId="{08B545C8-950C-4223-B3A1-8592BD1D8934}" type="parTrans" cxnId="{BFECC6DD-AFBF-4B8F-B8C2-9326E675FC4E}">
      <dgm:prSet/>
      <dgm:spPr/>
      <dgm:t>
        <a:bodyPr/>
        <a:lstStyle/>
        <a:p>
          <a:endParaRPr lang="en-US"/>
        </a:p>
      </dgm:t>
    </dgm:pt>
    <dgm:pt modelId="{B652A9D4-2CCF-4B5E-8A93-F5955FEC9BEE}" type="sibTrans" cxnId="{BFECC6DD-AFBF-4B8F-B8C2-9326E675FC4E}">
      <dgm:prSet/>
      <dgm:spPr>
        <a:blipFill rotWithShape="1">
          <a:blip xmlns:r="http://schemas.openxmlformats.org/officeDocument/2006/relationships" r:embed="rId2"/>
          <a:srcRect/>
          <a:stretch>
            <a:fillRect l="-25000" r="-25000"/>
          </a:stretch>
        </a:blipFill>
      </dgm:spPr>
      <dgm:t>
        <a:bodyPr/>
        <a:lstStyle/>
        <a:p>
          <a:endParaRPr lang="en-US"/>
        </a:p>
      </dgm:t>
    </dgm:pt>
    <dgm:pt modelId="{A1DF6930-F139-4368-83CB-1870FE6E86BB}">
      <dgm:prSet phldrT="[Text]" custT="1"/>
      <dgm:spPr/>
      <dgm:t>
        <a:bodyPr/>
        <a:lstStyle/>
        <a:p>
          <a:r>
            <a:rPr lang="en-US" sz="3600" b="1" cap="none" spc="0">
              <a:ln w="6600">
                <a:solidFill>
                  <a:schemeClr val="accent2"/>
                </a:solidFill>
                <a:prstDash val="solid"/>
              </a:ln>
              <a:solidFill>
                <a:srgbClr val="FFFFFF"/>
              </a:solidFill>
              <a:effectLst>
                <a:outerShdw dist="38100" dir="2700000" algn="tl" rotWithShape="0">
                  <a:schemeClr val="accent2"/>
                </a:outerShdw>
              </a:effectLst>
            </a:rPr>
            <a:t>Glorified</a:t>
          </a:r>
          <a:endParaRPr lang="en-US" sz="3600" b="1" cap="none" spc="0" dirty="0">
            <a:ln w="6600">
              <a:solidFill>
                <a:schemeClr val="accent2"/>
              </a:solidFill>
              <a:prstDash val="solid"/>
            </a:ln>
            <a:solidFill>
              <a:srgbClr val="FFFFFF"/>
            </a:solidFill>
            <a:effectLst>
              <a:outerShdw dist="38100" dir="2700000" algn="tl" rotWithShape="0">
                <a:schemeClr val="accent2"/>
              </a:outerShdw>
            </a:effectLst>
          </a:endParaRPr>
        </a:p>
      </dgm:t>
    </dgm:pt>
    <dgm:pt modelId="{409D546E-E3D7-43D7-81A6-B3E5CA21C58C}" type="parTrans" cxnId="{3F5F02DD-2DD0-4C9A-82DD-131FACFFEB0D}">
      <dgm:prSet/>
      <dgm:spPr/>
      <dgm:t>
        <a:bodyPr/>
        <a:lstStyle/>
        <a:p>
          <a:endParaRPr lang="en-US"/>
        </a:p>
      </dgm:t>
    </dgm:pt>
    <dgm:pt modelId="{214EECF2-FA9E-470E-B51A-FA561D9AED00}" type="sibTrans" cxnId="{3F5F02DD-2DD0-4C9A-82DD-131FACFFEB0D}">
      <dgm:prSet/>
      <dgm:spPr>
        <a:blipFill rotWithShape="1">
          <a:blip xmlns:r="http://schemas.openxmlformats.org/officeDocument/2006/relationships" r:embed="rId3"/>
          <a:srcRect/>
          <a:stretch>
            <a:fillRect l="-17000" r="-17000"/>
          </a:stretch>
        </a:blipFill>
      </dgm:spPr>
      <dgm:t>
        <a:bodyPr/>
        <a:lstStyle/>
        <a:p>
          <a:endParaRPr lang="en-US"/>
        </a:p>
      </dgm:t>
    </dgm:pt>
    <dgm:pt modelId="{90C3DF99-985A-4597-A9E6-FBA3DAD28FA8}" type="pres">
      <dgm:prSet presAssocID="{7173057C-A7E8-4B39-A908-5550D737C675}" presName="Name0" presStyleCnt="0">
        <dgm:presLayoutVars>
          <dgm:chMax val="7"/>
          <dgm:chPref val="7"/>
          <dgm:dir/>
        </dgm:presLayoutVars>
      </dgm:prSet>
      <dgm:spPr/>
    </dgm:pt>
    <dgm:pt modelId="{531847B6-8925-4569-A6D8-1BC4FFC7316D}" type="pres">
      <dgm:prSet presAssocID="{7173057C-A7E8-4B39-A908-5550D737C675}" presName="dot1" presStyleLbl="alignNode1" presStyleIdx="0" presStyleCnt="12"/>
      <dgm:spPr/>
    </dgm:pt>
    <dgm:pt modelId="{B28072F6-C325-49A4-AC6B-4EED776A2561}" type="pres">
      <dgm:prSet presAssocID="{7173057C-A7E8-4B39-A908-5550D737C675}" presName="dot2" presStyleLbl="alignNode1" presStyleIdx="1" presStyleCnt="12"/>
      <dgm:spPr/>
    </dgm:pt>
    <dgm:pt modelId="{56B3C728-D23E-480D-A449-26823A60F050}" type="pres">
      <dgm:prSet presAssocID="{7173057C-A7E8-4B39-A908-5550D737C675}" presName="dot3" presStyleLbl="alignNode1" presStyleIdx="2" presStyleCnt="12"/>
      <dgm:spPr/>
    </dgm:pt>
    <dgm:pt modelId="{61B0E8E6-56FD-4C7B-BF68-4E0884C17614}" type="pres">
      <dgm:prSet presAssocID="{7173057C-A7E8-4B39-A908-5550D737C675}" presName="dot4" presStyleLbl="alignNode1" presStyleIdx="3" presStyleCnt="12"/>
      <dgm:spPr/>
    </dgm:pt>
    <dgm:pt modelId="{287A87DF-C841-4511-B2BD-F32BA860B85E}" type="pres">
      <dgm:prSet presAssocID="{7173057C-A7E8-4B39-A908-5550D737C675}" presName="dot5" presStyleLbl="alignNode1" presStyleIdx="4" presStyleCnt="12"/>
      <dgm:spPr/>
    </dgm:pt>
    <dgm:pt modelId="{7AB55A57-06B0-405B-8EFA-ADD20364ADE6}" type="pres">
      <dgm:prSet presAssocID="{7173057C-A7E8-4B39-A908-5550D737C675}" presName="dotArrow1" presStyleLbl="alignNode1" presStyleIdx="5" presStyleCnt="12"/>
      <dgm:spPr/>
    </dgm:pt>
    <dgm:pt modelId="{C845DED4-1196-4E00-B817-C3429ECAF501}" type="pres">
      <dgm:prSet presAssocID="{7173057C-A7E8-4B39-A908-5550D737C675}" presName="dotArrow2" presStyleLbl="alignNode1" presStyleIdx="6" presStyleCnt="12"/>
      <dgm:spPr/>
    </dgm:pt>
    <dgm:pt modelId="{A0E55095-0928-43FE-9ED1-C3EA3125B557}" type="pres">
      <dgm:prSet presAssocID="{7173057C-A7E8-4B39-A908-5550D737C675}" presName="dotArrow3" presStyleLbl="alignNode1" presStyleIdx="7" presStyleCnt="12"/>
      <dgm:spPr/>
    </dgm:pt>
    <dgm:pt modelId="{84A5FACB-C1D9-4B23-8C07-BCE8BDF695C4}" type="pres">
      <dgm:prSet presAssocID="{7173057C-A7E8-4B39-A908-5550D737C675}" presName="dotArrow4" presStyleLbl="alignNode1" presStyleIdx="8" presStyleCnt="12"/>
      <dgm:spPr/>
    </dgm:pt>
    <dgm:pt modelId="{21E9233F-09F2-49D8-9ACF-AF04FC67470B}" type="pres">
      <dgm:prSet presAssocID="{7173057C-A7E8-4B39-A908-5550D737C675}" presName="dotArrow5" presStyleLbl="alignNode1" presStyleIdx="9" presStyleCnt="12"/>
      <dgm:spPr/>
    </dgm:pt>
    <dgm:pt modelId="{B6B3A484-EC23-4DC7-953B-005DA67D7F60}" type="pres">
      <dgm:prSet presAssocID="{7173057C-A7E8-4B39-A908-5550D737C675}" presName="dotArrow6" presStyleLbl="alignNode1" presStyleIdx="10" presStyleCnt="12"/>
      <dgm:spPr/>
    </dgm:pt>
    <dgm:pt modelId="{5A3F1B9E-74F1-4576-BE1B-CE4AE0B58318}" type="pres">
      <dgm:prSet presAssocID="{7173057C-A7E8-4B39-A908-5550D737C675}" presName="dotArrow7" presStyleLbl="alignNode1" presStyleIdx="11" presStyleCnt="12"/>
      <dgm:spPr/>
    </dgm:pt>
    <dgm:pt modelId="{C80D5E8A-5575-4441-9241-D55B9F3A2F33}" type="pres">
      <dgm:prSet presAssocID="{424AF0C8-E83A-4440-917B-9A4D93C0232E}" presName="parTx1" presStyleLbl="node1" presStyleIdx="0" presStyleCnt="3"/>
      <dgm:spPr/>
    </dgm:pt>
    <dgm:pt modelId="{87C11FA7-6FF8-4AF6-9AA1-ACEC2A3D17BC}" type="pres">
      <dgm:prSet presAssocID="{122D7DA1-AB53-42F7-A20B-18F67B610FF0}" presName="picture1" presStyleCnt="0"/>
      <dgm:spPr/>
    </dgm:pt>
    <dgm:pt modelId="{ABC3B196-E16A-4B20-84D8-11025B594B16}" type="pres">
      <dgm:prSet presAssocID="{122D7DA1-AB53-42F7-A20B-18F67B610FF0}" presName="imageRepeatNode" presStyleLbl="fgImgPlace1" presStyleIdx="0" presStyleCnt="3"/>
      <dgm:spPr/>
    </dgm:pt>
    <dgm:pt modelId="{20BA6BDB-D99A-4F21-A10B-96A298D22CC9}" type="pres">
      <dgm:prSet presAssocID="{5B7E8F1F-D0CB-49FC-BDED-03C49E3928D3}" presName="parTx2" presStyleLbl="node1" presStyleIdx="1" presStyleCnt="3"/>
      <dgm:spPr/>
    </dgm:pt>
    <dgm:pt modelId="{F9070FA5-06D7-4CBB-B30E-9F721E565817}" type="pres">
      <dgm:prSet presAssocID="{B652A9D4-2CCF-4B5E-8A93-F5955FEC9BEE}" presName="picture2" presStyleCnt="0"/>
      <dgm:spPr/>
    </dgm:pt>
    <dgm:pt modelId="{5B629498-8F6C-4F41-A6E5-3806BFD0146D}" type="pres">
      <dgm:prSet presAssocID="{B652A9D4-2CCF-4B5E-8A93-F5955FEC9BEE}" presName="imageRepeatNode" presStyleLbl="fgImgPlace1" presStyleIdx="1" presStyleCnt="3"/>
      <dgm:spPr/>
    </dgm:pt>
    <dgm:pt modelId="{26C9A250-EE18-40B3-98CF-AB9F8E838D47}" type="pres">
      <dgm:prSet presAssocID="{A1DF6930-F139-4368-83CB-1870FE6E86BB}" presName="parTx3" presStyleLbl="node1" presStyleIdx="2" presStyleCnt="3"/>
      <dgm:spPr/>
    </dgm:pt>
    <dgm:pt modelId="{7C02D815-A580-4782-B4ED-5A1BFD00F138}" type="pres">
      <dgm:prSet presAssocID="{214EECF2-FA9E-470E-B51A-FA561D9AED00}" presName="picture3" presStyleCnt="0"/>
      <dgm:spPr/>
    </dgm:pt>
    <dgm:pt modelId="{E4D0C3E7-2893-436C-8111-B4B2FB749CE1}" type="pres">
      <dgm:prSet presAssocID="{214EECF2-FA9E-470E-B51A-FA561D9AED00}" presName="imageRepeatNode" presStyleLbl="fgImgPlace1" presStyleIdx="2" presStyleCnt="3"/>
      <dgm:spPr/>
    </dgm:pt>
  </dgm:ptLst>
  <dgm:cxnLst>
    <dgm:cxn modelId="{45ACB819-30DB-47BB-9A85-1E7C70455388}" srcId="{7173057C-A7E8-4B39-A908-5550D737C675}" destId="{424AF0C8-E83A-4440-917B-9A4D93C0232E}" srcOrd="0" destOrd="0" parTransId="{4CFB1662-AB1F-44CF-9FE8-D69EA1252007}" sibTransId="{122D7DA1-AB53-42F7-A20B-18F67B610FF0}"/>
    <dgm:cxn modelId="{E92CD63B-2214-4125-9F08-5A3AE96D77C3}" type="presOf" srcId="{424AF0C8-E83A-4440-917B-9A4D93C0232E}" destId="{C80D5E8A-5575-4441-9241-D55B9F3A2F33}" srcOrd="0" destOrd="0" presId="urn:microsoft.com/office/officeart/2008/layout/AscendingPictureAccentProcess"/>
    <dgm:cxn modelId="{8D5AD04C-6A17-4189-B5E3-A4CD3D4F3F66}" type="presOf" srcId="{214EECF2-FA9E-470E-B51A-FA561D9AED00}" destId="{E4D0C3E7-2893-436C-8111-B4B2FB749CE1}" srcOrd="0" destOrd="0" presId="urn:microsoft.com/office/officeart/2008/layout/AscendingPictureAccentProcess"/>
    <dgm:cxn modelId="{D8B6C372-9CD4-4228-902D-A3167DD55C41}" type="presOf" srcId="{5B7E8F1F-D0CB-49FC-BDED-03C49E3928D3}" destId="{20BA6BDB-D99A-4F21-A10B-96A298D22CC9}" srcOrd="0" destOrd="0" presId="urn:microsoft.com/office/officeart/2008/layout/AscendingPictureAccentProcess"/>
    <dgm:cxn modelId="{E0A92956-5E1D-460E-A398-4217C22F9D12}" type="presOf" srcId="{B652A9D4-2CCF-4B5E-8A93-F5955FEC9BEE}" destId="{5B629498-8F6C-4F41-A6E5-3806BFD0146D}" srcOrd="0" destOrd="0" presId="urn:microsoft.com/office/officeart/2008/layout/AscendingPictureAccentProcess"/>
    <dgm:cxn modelId="{D3003E87-F862-45F6-97E5-0BBE16351A57}" type="presOf" srcId="{A1DF6930-F139-4368-83CB-1870FE6E86BB}" destId="{26C9A250-EE18-40B3-98CF-AB9F8E838D47}" srcOrd="0" destOrd="0" presId="urn:microsoft.com/office/officeart/2008/layout/AscendingPictureAccentProcess"/>
    <dgm:cxn modelId="{0D994FA7-6EF0-4B5B-8618-6ED99A37FE87}" type="presOf" srcId="{122D7DA1-AB53-42F7-A20B-18F67B610FF0}" destId="{ABC3B196-E16A-4B20-84D8-11025B594B16}" srcOrd="0" destOrd="0" presId="urn:microsoft.com/office/officeart/2008/layout/AscendingPictureAccentProcess"/>
    <dgm:cxn modelId="{7AE3DCD2-6B30-42E4-9613-9A136B3225DD}" type="presOf" srcId="{7173057C-A7E8-4B39-A908-5550D737C675}" destId="{90C3DF99-985A-4597-A9E6-FBA3DAD28FA8}" srcOrd="0" destOrd="0" presId="urn:microsoft.com/office/officeart/2008/layout/AscendingPictureAccentProcess"/>
    <dgm:cxn modelId="{3F5F02DD-2DD0-4C9A-82DD-131FACFFEB0D}" srcId="{7173057C-A7E8-4B39-A908-5550D737C675}" destId="{A1DF6930-F139-4368-83CB-1870FE6E86BB}" srcOrd="2" destOrd="0" parTransId="{409D546E-E3D7-43D7-81A6-B3E5CA21C58C}" sibTransId="{214EECF2-FA9E-470E-B51A-FA561D9AED00}"/>
    <dgm:cxn modelId="{BFECC6DD-AFBF-4B8F-B8C2-9326E675FC4E}" srcId="{7173057C-A7E8-4B39-A908-5550D737C675}" destId="{5B7E8F1F-D0CB-49FC-BDED-03C49E3928D3}" srcOrd="1" destOrd="0" parTransId="{08B545C8-950C-4223-B3A1-8592BD1D8934}" sibTransId="{B652A9D4-2CCF-4B5E-8A93-F5955FEC9BEE}"/>
    <dgm:cxn modelId="{9E4436B7-E1A0-427F-B3E0-F1771B87FD70}" type="presParOf" srcId="{90C3DF99-985A-4597-A9E6-FBA3DAD28FA8}" destId="{531847B6-8925-4569-A6D8-1BC4FFC7316D}" srcOrd="0" destOrd="0" presId="urn:microsoft.com/office/officeart/2008/layout/AscendingPictureAccentProcess"/>
    <dgm:cxn modelId="{A14B5103-214B-40C2-A7C0-939C11759C33}" type="presParOf" srcId="{90C3DF99-985A-4597-A9E6-FBA3DAD28FA8}" destId="{B28072F6-C325-49A4-AC6B-4EED776A2561}" srcOrd="1" destOrd="0" presId="urn:microsoft.com/office/officeart/2008/layout/AscendingPictureAccentProcess"/>
    <dgm:cxn modelId="{3842E6D3-C10D-40FC-A49A-D53C252D34FB}" type="presParOf" srcId="{90C3DF99-985A-4597-A9E6-FBA3DAD28FA8}" destId="{56B3C728-D23E-480D-A449-26823A60F050}" srcOrd="2" destOrd="0" presId="urn:microsoft.com/office/officeart/2008/layout/AscendingPictureAccentProcess"/>
    <dgm:cxn modelId="{F1EEA0E4-C004-4F07-996D-9DF2C1E498D6}" type="presParOf" srcId="{90C3DF99-985A-4597-A9E6-FBA3DAD28FA8}" destId="{61B0E8E6-56FD-4C7B-BF68-4E0884C17614}" srcOrd="3" destOrd="0" presId="urn:microsoft.com/office/officeart/2008/layout/AscendingPictureAccentProcess"/>
    <dgm:cxn modelId="{89314116-83BA-4BD6-BBB7-7ECDA547221A}" type="presParOf" srcId="{90C3DF99-985A-4597-A9E6-FBA3DAD28FA8}" destId="{287A87DF-C841-4511-B2BD-F32BA860B85E}" srcOrd="4" destOrd="0" presId="urn:microsoft.com/office/officeart/2008/layout/AscendingPictureAccentProcess"/>
    <dgm:cxn modelId="{223AC8DA-21B0-491B-A504-B306547A655C}" type="presParOf" srcId="{90C3DF99-985A-4597-A9E6-FBA3DAD28FA8}" destId="{7AB55A57-06B0-405B-8EFA-ADD20364ADE6}" srcOrd="5" destOrd="0" presId="urn:microsoft.com/office/officeart/2008/layout/AscendingPictureAccentProcess"/>
    <dgm:cxn modelId="{CCAE07C6-421A-47E7-B545-5152762F53F7}" type="presParOf" srcId="{90C3DF99-985A-4597-A9E6-FBA3DAD28FA8}" destId="{C845DED4-1196-4E00-B817-C3429ECAF501}" srcOrd="6" destOrd="0" presId="urn:microsoft.com/office/officeart/2008/layout/AscendingPictureAccentProcess"/>
    <dgm:cxn modelId="{1939A874-C917-4995-AE36-09369E8D5A7C}" type="presParOf" srcId="{90C3DF99-985A-4597-A9E6-FBA3DAD28FA8}" destId="{A0E55095-0928-43FE-9ED1-C3EA3125B557}" srcOrd="7" destOrd="0" presId="urn:microsoft.com/office/officeart/2008/layout/AscendingPictureAccentProcess"/>
    <dgm:cxn modelId="{5AA3A511-67B6-4B06-9081-F40E0255F40A}" type="presParOf" srcId="{90C3DF99-985A-4597-A9E6-FBA3DAD28FA8}" destId="{84A5FACB-C1D9-4B23-8C07-BCE8BDF695C4}" srcOrd="8" destOrd="0" presId="urn:microsoft.com/office/officeart/2008/layout/AscendingPictureAccentProcess"/>
    <dgm:cxn modelId="{CB9C9C94-3590-4402-BEC8-7675B373E9C8}" type="presParOf" srcId="{90C3DF99-985A-4597-A9E6-FBA3DAD28FA8}" destId="{21E9233F-09F2-49D8-9ACF-AF04FC67470B}" srcOrd="9" destOrd="0" presId="urn:microsoft.com/office/officeart/2008/layout/AscendingPictureAccentProcess"/>
    <dgm:cxn modelId="{C4D61680-3F2D-4694-A6F0-1B4CCAD45182}" type="presParOf" srcId="{90C3DF99-985A-4597-A9E6-FBA3DAD28FA8}" destId="{B6B3A484-EC23-4DC7-953B-005DA67D7F60}" srcOrd="10" destOrd="0" presId="urn:microsoft.com/office/officeart/2008/layout/AscendingPictureAccentProcess"/>
    <dgm:cxn modelId="{91B6BC59-1E30-45E3-8CEF-5A15F77DB526}" type="presParOf" srcId="{90C3DF99-985A-4597-A9E6-FBA3DAD28FA8}" destId="{5A3F1B9E-74F1-4576-BE1B-CE4AE0B58318}" srcOrd="11" destOrd="0" presId="urn:microsoft.com/office/officeart/2008/layout/AscendingPictureAccentProcess"/>
    <dgm:cxn modelId="{39081D53-7971-4ED6-867E-1C0AD4D770D1}" type="presParOf" srcId="{90C3DF99-985A-4597-A9E6-FBA3DAD28FA8}" destId="{C80D5E8A-5575-4441-9241-D55B9F3A2F33}" srcOrd="12" destOrd="0" presId="urn:microsoft.com/office/officeart/2008/layout/AscendingPictureAccentProcess"/>
    <dgm:cxn modelId="{80078E0B-C812-4BE7-A9F7-36D428D16618}" type="presParOf" srcId="{90C3DF99-985A-4597-A9E6-FBA3DAD28FA8}" destId="{87C11FA7-6FF8-4AF6-9AA1-ACEC2A3D17BC}" srcOrd="13" destOrd="0" presId="urn:microsoft.com/office/officeart/2008/layout/AscendingPictureAccentProcess"/>
    <dgm:cxn modelId="{4C80839F-1FD4-4D59-8430-BF5346D64CD3}" type="presParOf" srcId="{87C11FA7-6FF8-4AF6-9AA1-ACEC2A3D17BC}" destId="{ABC3B196-E16A-4B20-84D8-11025B594B16}" srcOrd="0" destOrd="0" presId="urn:microsoft.com/office/officeart/2008/layout/AscendingPictureAccentProcess"/>
    <dgm:cxn modelId="{205A584E-E11A-4C89-90A4-0D9E750AFAE8}" type="presParOf" srcId="{90C3DF99-985A-4597-A9E6-FBA3DAD28FA8}" destId="{20BA6BDB-D99A-4F21-A10B-96A298D22CC9}" srcOrd="14" destOrd="0" presId="urn:microsoft.com/office/officeart/2008/layout/AscendingPictureAccentProcess"/>
    <dgm:cxn modelId="{89BA082C-1EE1-41CE-9C8D-36DE9C667DD0}" type="presParOf" srcId="{90C3DF99-985A-4597-A9E6-FBA3DAD28FA8}" destId="{F9070FA5-06D7-4CBB-B30E-9F721E565817}" srcOrd="15" destOrd="0" presId="urn:microsoft.com/office/officeart/2008/layout/AscendingPictureAccentProcess"/>
    <dgm:cxn modelId="{3D2BA915-92DD-4714-8BAC-CAF4E0B2B9CB}" type="presParOf" srcId="{F9070FA5-06D7-4CBB-B30E-9F721E565817}" destId="{5B629498-8F6C-4F41-A6E5-3806BFD0146D}" srcOrd="0" destOrd="0" presId="urn:microsoft.com/office/officeart/2008/layout/AscendingPictureAccentProcess"/>
    <dgm:cxn modelId="{1C4F4556-1105-4465-9468-E0EED5B4F752}" type="presParOf" srcId="{90C3DF99-985A-4597-A9E6-FBA3DAD28FA8}" destId="{26C9A250-EE18-40B3-98CF-AB9F8E838D47}" srcOrd="16" destOrd="0" presId="urn:microsoft.com/office/officeart/2008/layout/AscendingPictureAccentProcess"/>
    <dgm:cxn modelId="{2546A7A9-EEF6-4B75-B082-E29B7AE9798D}" type="presParOf" srcId="{90C3DF99-985A-4597-A9E6-FBA3DAD28FA8}" destId="{7C02D815-A580-4782-B4ED-5A1BFD00F138}" srcOrd="17" destOrd="0" presId="urn:microsoft.com/office/officeart/2008/layout/AscendingPictureAccentProcess"/>
    <dgm:cxn modelId="{4BB9B09B-1E19-4953-B064-78F773918D18}" type="presParOf" srcId="{7C02D815-A580-4782-B4ED-5A1BFD00F138}" destId="{E4D0C3E7-2893-436C-8111-B4B2FB749CE1}" srcOrd="0" destOrd="0" presId="urn:microsoft.com/office/officeart/2008/layout/AscendingPictureAccen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3) Who will separate us from the love of Christ? </a:t>
          </a:r>
          <a:r>
            <a:rPr lang="en-US" sz="2400" i="1" dirty="0"/>
            <a:t>Romans 8:35</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6BE11D99-F5E1-4B31-BE76-D7B04C65C2F8}"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799073AB-0EF7-45A1-A1C4-67AF8ACDB9FC}">
      <dgm:prSet/>
      <dgm:spPr/>
      <dgm:t>
        <a:bodyPr/>
        <a:lstStyle/>
        <a:p>
          <a:r>
            <a:rPr lang="en-US" dirty="0"/>
            <a:t>Released from fear/anxiety</a:t>
          </a:r>
        </a:p>
      </dgm:t>
    </dgm:pt>
    <dgm:pt modelId="{43BEAA21-06D1-44D9-8857-106503115FE4}" type="parTrans" cxnId="{D6E7B463-E425-4D73-B9A6-E7909D593B3E}">
      <dgm:prSet/>
      <dgm:spPr/>
      <dgm:t>
        <a:bodyPr/>
        <a:lstStyle/>
        <a:p>
          <a:endParaRPr lang="en-US"/>
        </a:p>
      </dgm:t>
    </dgm:pt>
    <dgm:pt modelId="{9D5771F5-3536-45CF-B78B-DB9CA4331695}" type="sibTrans" cxnId="{D6E7B463-E425-4D73-B9A6-E7909D593B3E}">
      <dgm:prSet/>
      <dgm:spPr/>
      <dgm:t>
        <a:bodyPr/>
        <a:lstStyle/>
        <a:p>
          <a:endParaRPr lang="en-US"/>
        </a:p>
      </dgm:t>
    </dgm:pt>
    <dgm:pt modelId="{48859F67-9A16-4E68-9647-1B8624592316}">
      <dgm:prSet/>
      <dgm:spPr/>
      <dgm:t>
        <a:bodyPr/>
        <a:lstStyle/>
        <a:p>
          <a:r>
            <a:rPr lang="en-US" dirty="0"/>
            <a:t>If God is for us, who is against us? </a:t>
          </a:r>
          <a:r>
            <a:rPr lang="en-US" i="1" dirty="0"/>
            <a:t>Romans 8:31</a:t>
          </a:r>
          <a:endParaRPr lang="en-US" dirty="0"/>
        </a:p>
      </dgm:t>
    </dgm:pt>
    <dgm:pt modelId="{2F7DBA2C-396B-4134-9086-D2A866BCF98E}" type="parTrans" cxnId="{95C8E36A-4C58-4BC4-9015-D7191463D1B8}">
      <dgm:prSet/>
      <dgm:spPr/>
      <dgm:t>
        <a:bodyPr/>
        <a:lstStyle/>
        <a:p>
          <a:endParaRPr lang="en-US"/>
        </a:p>
      </dgm:t>
    </dgm:pt>
    <dgm:pt modelId="{A8626C92-E096-4C37-920F-AE8B19E01F56}" type="sibTrans" cxnId="{95C8E36A-4C58-4BC4-9015-D7191463D1B8}">
      <dgm:prSet/>
      <dgm:spPr/>
      <dgm:t>
        <a:bodyPr/>
        <a:lstStyle/>
        <a:p>
          <a:endParaRPr lang="en-US"/>
        </a:p>
      </dgm:t>
    </dgm:pt>
    <dgm:pt modelId="{4D59B9B3-D62D-4D81-B1A9-D7E40525CC36}">
      <dgm:prSet/>
      <dgm:spPr/>
      <dgm:t>
        <a:bodyPr/>
        <a:lstStyle/>
        <a:p>
          <a:r>
            <a:rPr lang="en-US"/>
            <a:t>Released from guilt/failure</a:t>
          </a:r>
        </a:p>
      </dgm:t>
    </dgm:pt>
    <dgm:pt modelId="{91256969-CDB9-4655-B3F9-6B7B572F752E}" type="parTrans" cxnId="{D08F5350-F8D4-47FE-A51C-33F067D7C556}">
      <dgm:prSet/>
      <dgm:spPr/>
      <dgm:t>
        <a:bodyPr/>
        <a:lstStyle/>
        <a:p>
          <a:endParaRPr lang="en-US"/>
        </a:p>
      </dgm:t>
    </dgm:pt>
    <dgm:pt modelId="{5E0FA2F5-788A-41A3-B5DA-3C16C76A74CF}" type="sibTrans" cxnId="{D08F5350-F8D4-47FE-A51C-33F067D7C556}">
      <dgm:prSet/>
      <dgm:spPr/>
      <dgm:t>
        <a:bodyPr/>
        <a:lstStyle/>
        <a:p>
          <a:endParaRPr lang="en-US"/>
        </a:p>
      </dgm:t>
    </dgm:pt>
    <dgm:pt modelId="{6BB692DD-4A12-4F4A-B719-E05BB8884AC7}">
      <dgm:prSet/>
      <dgm:spPr/>
      <dgm:t>
        <a:bodyPr/>
        <a:lstStyle/>
        <a:p>
          <a:r>
            <a:rPr lang="en-US"/>
            <a:t>Who will bring a charge against God’s elect? </a:t>
          </a:r>
          <a:r>
            <a:rPr lang="en-US" i="1"/>
            <a:t>Romans 8:33</a:t>
          </a:r>
          <a:endParaRPr lang="en-US"/>
        </a:p>
      </dgm:t>
    </dgm:pt>
    <dgm:pt modelId="{8AFBD73E-C6B8-4EB6-8A6F-304984C37114}" type="parTrans" cxnId="{2E01D423-D292-4011-A960-931F1184F4CE}">
      <dgm:prSet/>
      <dgm:spPr/>
      <dgm:t>
        <a:bodyPr/>
        <a:lstStyle/>
        <a:p>
          <a:endParaRPr lang="en-US"/>
        </a:p>
      </dgm:t>
    </dgm:pt>
    <dgm:pt modelId="{B1CC41AA-509E-49D9-BE52-001B519BDCFE}" type="sibTrans" cxnId="{2E01D423-D292-4011-A960-931F1184F4CE}">
      <dgm:prSet/>
      <dgm:spPr/>
      <dgm:t>
        <a:bodyPr/>
        <a:lstStyle/>
        <a:p>
          <a:endParaRPr lang="en-US"/>
        </a:p>
      </dgm:t>
    </dgm:pt>
    <dgm:pt modelId="{1C3A8DD6-1EC9-4D5D-A1F7-292C85EF8919}">
      <dgm:prSet/>
      <dgm:spPr/>
      <dgm:t>
        <a:bodyPr/>
        <a:lstStyle/>
        <a:p>
          <a:r>
            <a:rPr lang="en-US"/>
            <a:t>Replaced with security / safety / stability</a:t>
          </a:r>
        </a:p>
      </dgm:t>
    </dgm:pt>
    <dgm:pt modelId="{8A749AA5-799B-48D7-8D88-3160D3731A43}" type="parTrans" cxnId="{0302838C-971D-4280-84ED-1917C3A63A77}">
      <dgm:prSet/>
      <dgm:spPr/>
      <dgm:t>
        <a:bodyPr/>
        <a:lstStyle/>
        <a:p>
          <a:endParaRPr lang="en-US"/>
        </a:p>
      </dgm:t>
    </dgm:pt>
    <dgm:pt modelId="{B94110FA-855F-4A94-A2FE-166B0C57B235}" type="sibTrans" cxnId="{0302838C-971D-4280-84ED-1917C3A63A77}">
      <dgm:prSet/>
      <dgm:spPr/>
      <dgm:t>
        <a:bodyPr/>
        <a:lstStyle/>
        <a:p>
          <a:endParaRPr lang="en-US"/>
        </a:p>
      </dgm:t>
    </dgm:pt>
    <dgm:pt modelId="{3FA3C1BB-1AA0-4F5F-A408-278CCB163CAE}">
      <dgm:prSet/>
      <dgm:spPr/>
      <dgm:t>
        <a:bodyPr/>
        <a:lstStyle/>
        <a:p>
          <a:r>
            <a:rPr lang="en-US"/>
            <a:t>Who will separate us from the love of Christ? </a:t>
          </a:r>
          <a:r>
            <a:rPr lang="en-US" i="1"/>
            <a:t>Romans 8:35</a:t>
          </a:r>
          <a:endParaRPr lang="en-US"/>
        </a:p>
      </dgm:t>
    </dgm:pt>
    <dgm:pt modelId="{7AC29A1B-5872-4BA8-9789-11B1B2E25FC0}" type="parTrans" cxnId="{675E418B-B4E7-496D-852A-103AB4C2714B}">
      <dgm:prSet/>
      <dgm:spPr/>
      <dgm:t>
        <a:bodyPr/>
        <a:lstStyle/>
        <a:p>
          <a:endParaRPr lang="en-US"/>
        </a:p>
      </dgm:t>
    </dgm:pt>
    <dgm:pt modelId="{41D2C46F-0A0F-4273-8D0B-C80B02ED07D6}" type="sibTrans" cxnId="{675E418B-B4E7-496D-852A-103AB4C2714B}">
      <dgm:prSet/>
      <dgm:spPr/>
      <dgm:t>
        <a:bodyPr/>
        <a:lstStyle/>
        <a:p>
          <a:endParaRPr lang="en-US"/>
        </a:p>
      </dgm:t>
    </dgm:pt>
    <dgm:pt modelId="{F6ACEAF1-0E34-4E9E-BFE3-3FED20B12348}" type="pres">
      <dgm:prSet presAssocID="{6BE11D99-F5E1-4B31-BE76-D7B04C65C2F8}" presName="Name0" presStyleCnt="0">
        <dgm:presLayoutVars>
          <dgm:dir/>
          <dgm:animLvl val="lvl"/>
          <dgm:resizeHandles val="exact"/>
        </dgm:presLayoutVars>
      </dgm:prSet>
      <dgm:spPr/>
    </dgm:pt>
    <dgm:pt modelId="{BDECB9D0-F02A-490C-B8D0-F77729700FD2}" type="pres">
      <dgm:prSet presAssocID="{799073AB-0EF7-45A1-A1C4-67AF8ACDB9FC}" presName="linNode" presStyleCnt="0"/>
      <dgm:spPr/>
    </dgm:pt>
    <dgm:pt modelId="{699335A8-C459-483F-AA9A-C436592479AD}" type="pres">
      <dgm:prSet presAssocID="{799073AB-0EF7-45A1-A1C4-67AF8ACDB9FC}" presName="parentText" presStyleLbl="node1" presStyleIdx="0" presStyleCnt="3">
        <dgm:presLayoutVars>
          <dgm:chMax val="1"/>
          <dgm:bulletEnabled val="1"/>
        </dgm:presLayoutVars>
      </dgm:prSet>
      <dgm:spPr/>
    </dgm:pt>
    <dgm:pt modelId="{75105199-3985-4699-963A-9840F4FB3982}" type="pres">
      <dgm:prSet presAssocID="{799073AB-0EF7-45A1-A1C4-67AF8ACDB9FC}" presName="descendantText" presStyleLbl="alignAccFollowNode1" presStyleIdx="0" presStyleCnt="3">
        <dgm:presLayoutVars>
          <dgm:bulletEnabled val="1"/>
        </dgm:presLayoutVars>
      </dgm:prSet>
      <dgm:spPr/>
    </dgm:pt>
    <dgm:pt modelId="{5B566B77-A98D-4DE2-B7A9-F56E5EED1DE9}" type="pres">
      <dgm:prSet presAssocID="{9D5771F5-3536-45CF-B78B-DB9CA4331695}" presName="sp" presStyleCnt="0"/>
      <dgm:spPr/>
    </dgm:pt>
    <dgm:pt modelId="{4357DEE6-EC00-4BCC-A2E0-A1ED396189CE}" type="pres">
      <dgm:prSet presAssocID="{4D59B9B3-D62D-4D81-B1A9-D7E40525CC36}" presName="linNode" presStyleCnt="0"/>
      <dgm:spPr/>
    </dgm:pt>
    <dgm:pt modelId="{7EB207F1-E9E1-4716-A824-8BFB24687BF0}" type="pres">
      <dgm:prSet presAssocID="{4D59B9B3-D62D-4D81-B1A9-D7E40525CC36}" presName="parentText" presStyleLbl="node1" presStyleIdx="1" presStyleCnt="3">
        <dgm:presLayoutVars>
          <dgm:chMax val="1"/>
          <dgm:bulletEnabled val="1"/>
        </dgm:presLayoutVars>
      </dgm:prSet>
      <dgm:spPr/>
    </dgm:pt>
    <dgm:pt modelId="{1A7204A4-E047-4868-8EB8-A4EA35130639}" type="pres">
      <dgm:prSet presAssocID="{4D59B9B3-D62D-4D81-B1A9-D7E40525CC36}" presName="descendantText" presStyleLbl="alignAccFollowNode1" presStyleIdx="1" presStyleCnt="3">
        <dgm:presLayoutVars>
          <dgm:bulletEnabled val="1"/>
        </dgm:presLayoutVars>
      </dgm:prSet>
      <dgm:spPr/>
    </dgm:pt>
    <dgm:pt modelId="{DB649811-6230-4DDF-9CB4-43A8D5B467FC}" type="pres">
      <dgm:prSet presAssocID="{5E0FA2F5-788A-41A3-B5DA-3C16C76A74CF}" presName="sp" presStyleCnt="0"/>
      <dgm:spPr/>
    </dgm:pt>
    <dgm:pt modelId="{ACFC5748-EB11-404B-A462-BE9FBE9870A4}" type="pres">
      <dgm:prSet presAssocID="{1C3A8DD6-1EC9-4D5D-A1F7-292C85EF8919}" presName="linNode" presStyleCnt="0"/>
      <dgm:spPr/>
    </dgm:pt>
    <dgm:pt modelId="{47C53E19-469C-433C-90EC-C3C6D2709B07}" type="pres">
      <dgm:prSet presAssocID="{1C3A8DD6-1EC9-4D5D-A1F7-292C85EF8919}" presName="parentText" presStyleLbl="node1" presStyleIdx="2" presStyleCnt="3">
        <dgm:presLayoutVars>
          <dgm:chMax val="1"/>
          <dgm:bulletEnabled val="1"/>
        </dgm:presLayoutVars>
      </dgm:prSet>
      <dgm:spPr/>
    </dgm:pt>
    <dgm:pt modelId="{8E0B61CE-9DA0-4547-A1F2-AFAC7D3ACDF2}" type="pres">
      <dgm:prSet presAssocID="{1C3A8DD6-1EC9-4D5D-A1F7-292C85EF8919}" presName="descendantText" presStyleLbl="alignAccFollowNode1" presStyleIdx="2" presStyleCnt="3">
        <dgm:presLayoutVars>
          <dgm:bulletEnabled val="1"/>
        </dgm:presLayoutVars>
      </dgm:prSet>
      <dgm:spPr/>
    </dgm:pt>
  </dgm:ptLst>
  <dgm:cxnLst>
    <dgm:cxn modelId="{81140D18-74EE-4D0D-8E34-53A0D97C4165}" type="presOf" srcId="{1C3A8DD6-1EC9-4D5D-A1F7-292C85EF8919}" destId="{47C53E19-469C-433C-90EC-C3C6D2709B07}" srcOrd="0" destOrd="0" presId="urn:microsoft.com/office/officeart/2005/8/layout/vList5"/>
    <dgm:cxn modelId="{2E01D423-D292-4011-A960-931F1184F4CE}" srcId="{4D59B9B3-D62D-4D81-B1A9-D7E40525CC36}" destId="{6BB692DD-4A12-4F4A-B719-E05BB8884AC7}" srcOrd="0" destOrd="0" parTransId="{8AFBD73E-C6B8-4EB6-8A6F-304984C37114}" sibTransId="{B1CC41AA-509E-49D9-BE52-001B519BDCFE}"/>
    <dgm:cxn modelId="{9E8DE035-7DC3-4F04-860E-DEA6D65B76E2}" type="presOf" srcId="{6BB692DD-4A12-4F4A-B719-E05BB8884AC7}" destId="{1A7204A4-E047-4868-8EB8-A4EA35130639}" srcOrd="0" destOrd="0" presId="urn:microsoft.com/office/officeart/2005/8/layout/vList5"/>
    <dgm:cxn modelId="{D6E7B463-E425-4D73-B9A6-E7909D593B3E}" srcId="{6BE11D99-F5E1-4B31-BE76-D7B04C65C2F8}" destId="{799073AB-0EF7-45A1-A1C4-67AF8ACDB9FC}" srcOrd="0" destOrd="0" parTransId="{43BEAA21-06D1-44D9-8857-106503115FE4}" sibTransId="{9D5771F5-3536-45CF-B78B-DB9CA4331695}"/>
    <dgm:cxn modelId="{95C8E36A-4C58-4BC4-9015-D7191463D1B8}" srcId="{799073AB-0EF7-45A1-A1C4-67AF8ACDB9FC}" destId="{48859F67-9A16-4E68-9647-1B8624592316}" srcOrd="0" destOrd="0" parTransId="{2F7DBA2C-396B-4134-9086-D2A866BCF98E}" sibTransId="{A8626C92-E096-4C37-920F-AE8B19E01F56}"/>
    <dgm:cxn modelId="{D08F5350-F8D4-47FE-A51C-33F067D7C556}" srcId="{6BE11D99-F5E1-4B31-BE76-D7B04C65C2F8}" destId="{4D59B9B3-D62D-4D81-B1A9-D7E40525CC36}" srcOrd="1" destOrd="0" parTransId="{91256969-CDB9-4655-B3F9-6B7B572F752E}" sibTransId="{5E0FA2F5-788A-41A3-B5DA-3C16C76A74CF}"/>
    <dgm:cxn modelId="{6FB8C582-4E4B-4655-8034-41892B8C9D1D}" type="presOf" srcId="{6BE11D99-F5E1-4B31-BE76-D7B04C65C2F8}" destId="{F6ACEAF1-0E34-4E9E-BFE3-3FED20B12348}" srcOrd="0" destOrd="0" presId="urn:microsoft.com/office/officeart/2005/8/layout/vList5"/>
    <dgm:cxn modelId="{675E418B-B4E7-496D-852A-103AB4C2714B}" srcId="{1C3A8DD6-1EC9-4D5D-A1F7-292C85EF8919}" destId="{3FA3C1BB-1AA0-4F5F-A408-278CCB163CAE}" srcOrd="0" destOrd="0" parTransId="{7AC29A1B-5872-4BA8-9789-11B1B2E25FC0}" sibTransId="{41D2C46F-0A0F-4273-8D0B-C80B02ED07D6}"/>
    <dgm:cxn modelId="{0302838C-971D-4280-84ED-1917C3A63A77}" srcId="{6BE11D99-F5E1-4B31-BE76-D7B04C65C2F8}" destId="{1C3A8DD6-1EC9-4D5D-A1F7-292C85EF8919}" srcOrd="2" destOrd="0" parTransId="{8A749AA5-799B-48D7-8D88-3160D3731A43}" sibTransId="{B94110FA-855F-4A94-A2FE-166B0C57B235}"/>
    <dgm:cxn modelId="{9B56C990-DE50-4999-AE98-22CB9FE837FB}" type="presOf" srcId="{4D59B9B3-D62D-4D81-B1A9-D7E40525CC36}" destId="{7EB207F1-E9E1-4716-A824-8BFB24687BF0}" srcOrd="0" destOrd="0" presId="urn:microsoft.com/office/officeart/2005/8/layout/vList5"/>
    <dgm:cxn modelId="{6311A292-AEAF-4AFB-A763-975E0CBFB586}" type="presOf" srcId="{48859F67-9A16-4E68-9647-1B8624592316}" destId="{75105199-3985-4699-963A-9840F4FB3982}" srcOrd="0" destOrd="0" presId="urn:microsoft.com/office/officeart/2005/8/layout/vList5"/>
    <dgm:cxn modelId="{C25FAFB7-0FDF-416E-B498-323137F7B7FF}" type="presOf" srcId="{799073AB-0EF7-45A1-A1C4-67AF8ACDB9FC}" destId="{699335A8-C459-483F-AA9A-C436592479AD}" srcOrd="0" destOrd="0" presId="urn:microsoft.com/office/officeart/2005/8/layout/vList5"/>
    <dgm:cxn modelId="{7C980AFE-A5FC-4F25-A2B2-C8F83E50C897}" type="presOf" srcId="{3FA3C1BB-1AA0-4F5F-A408-278CCB163CAE}" destId="{8E0B61CE-9DA0-4547-A1F2-AFAC7D3ACDF2}" srcOrd="0" destOrd="0" presId="urn:microsoft.com/office/officeart/2005/8/layout/vList5"/>
    <dgm:cxn modelId="{824D9864-A7CB-446C-87A7-2D817BE16D4E}" type="presParOf" srcId="{F6ACEAF1-0E34-4E9E-BFE3-3FED20B12348}" destId="{BDECB9D0-F02A-490C-B8D0-F77729700FD2}" srcOrd="0" destOrd="0" presId="urn:microsoft.com/office/officeart/2005/8/layout/vList5"/>
    <dgm:cxn modelId="{7388B435-83C8-4A46-91AF-00DEFAE441C5}" type="presParOf" srcId="{BDECB9D0-F02A-490C-B8D0-F77729700FD2}" destId="{699335A8-C459-483F-AA9A-C436592479AD}" srcOrd="0" destOrd="0" presId="urn:microsoft.com/office/officeart/2005/8/layout/vList5"/>
    <dgm:cxn modelId="{962F743D-31AD-4F77-8CE0-2259CC8207B6}" type="presParOf" srcId="{BDECB9D0-F02A-490C-B8D0-F77729700FD2}" destId="{75105199-3985-4699-963A-9840F4FB3982}" srcOrd="1" destOrd="0" presId="urn:microsoft.com/office/officeart/2005/8/layout/vList5"/>
    <dgm:cxn modelId="{0D17C512-0CAE-40E3-94D8-B47CA7EA771B}" type="presParOf" srcId="{F6ACEAF1-0E34-4E9E-BFE3-3FED20B12348}" destId="{5B566B77-A98D-4DE2-B7A9-F56E5EED1DE9}" srcOrd="1" destOrd="0" presId="urn:microsoft.com/office/officeart/2005/8/layout/vList5"/>
    <dgm:cxn modelId="{4307AA1C-6820-4CED-8225-1C7760FFDBCF}" type="presParOf" srcId="{F6ACEAF1-0E34-4E9E-BFE3-3FED20B12348}" destId="{4357DEE6-EC00-4BCC-A2E0-A1ED396189CE}" srcOrd="2" destOrd="0" presId="urn:microsoft.com/office/officeart/2005/8/layout/vList5"/>
    <dgm:cxn modelId="{9B256E6C-6D83-4719-BD6D-9EF6525535A8}" type="presParOf" srcId="{4357DEE6-EC00-4BCC-A2E0-A1ED396189CE}" destId="{7EB207F1-E9E1-4716-A824-8BFB24687BF0}" srcOrd="0" destOrd="0" presId="urn:microsoft.com/office/officeart/2005/8/layout/vList5"/>
    <dgm:cxn modelId="{11B2B223-83BC-4D50-AF12-5962F5A8A421}" type="presParOf" srcId="{4357DEE6-EC00-4BCC-A2E0-A1ED396189CE}" destId="{1A7204A4-E047-4868-8EB8-A4EA35130639}" srcOrd="1" destOrd="0" presId="urn:microsoft.com/office/officeart/2005/8/layout/vList5"/>
    <dgm:cxn modelId="{0EAEEB46-4641-4F05-8A9A-E9C7AE983421}" type="presParOf" srcId="{F6ACEAF1-0E34-4E9E-BFE3-3FED20B12348}" destId="{DB649811-6230-4DDF-9CB4-43A8D5B467FC}" srcOrd="3" destOrd="0" presId="urn:microsoft.com/office/officeart/2005/8/layout/vList5"/>
    <dgm:cxn modelId="{985373E4-551D-4EA9-9658-41656139A4EF}" type="presParOf" srcId="{F6ACEAF1-0E34-4E9E-BFE3-3FED20B12348}" destId="{ACFC5748-EB11-404B-A462-BE9FBE9870A4}" srcOrd="4" destOrd="0" presId="urn:microsoft.com/office/officeart/2005/8/layout/vList5"/>
    <dgm:cxn modelId="{BA9A1B0E-08D6-45DD-9C33-A873FBDFFE39}" type="presParOf" srcId="{ACFC5748-EB11-404B-A462-BE9FBE9870A4}" destId="{47C53E19-469C-433C-90EC-C3C6D2709B07}" srcOrd="0" destOrd="0" presId="urn:microsoft.com/office/officeart/2005/8/layout/vList5"/>
    <dgm:cxn modelId="{D8740434-80EB-4A24-9D8F-0DA94790C04F}" type="presParOf" srcId="{ACFC5748-EB11-404B-A462-BE9FBE9870A4}" destId="{8E0B61CE-9DA0-4547-A1F2-AFAC7D3ACDF2}"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C78F1DA2-5914-45F9-9DA9-CC69A832C517}"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4F31D035-DCA5-4D36-8FF2-98A709B30534}">
      <dgm:prSet phldrT="[Text]"/>
      <dgm:spPr/>
      <dgm:t>
        <a:bodyPr/>
        <a:lstStyle/>
        <a:p>
          <a:r>
            <a:rPr lang="en-US" b="1" u="sng"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NOT</a:t>
          </a:r>
          <a:r>
            <a:rPr lang="en-US" dirty="0"/>
            <a:t>:</a:t>
          </a:r>
        </a:p>
      </dgm:t>
    </dgm:pt>
    <dgm:pt modelId="{33447688-BAF7-4218-A715-9F83383B481C}" type="parTrans" cxnId="{68940400-C91D-4960-81E3-0FECD37A961D}">
      <dgm:prSet/>
      <dgm:spPr/>
      <dgm:t>
        <a:bodyPr/>
        <a:lstStyle/>
        <a:p>
          <a:endParaRPr lang="en-US"/>
        </a:p>
      </dgm:t>
    </dgm:pt>
    <dgm:pt modelId="{828A2256-7984-48CF-B7F2-75A9510FD55C}" type="sibTrans" cxnId="{68940400-C91D-4960-81E3-0FECD37A961D}">
      <dgm:prSet/>
      <dgm:spPr/>
      <dgm:t>
        <a:bodyPr/>
        <a:lstStyle/>
        <a:p>
          <a:endParaRPr lang="en-US"/>
        </a:p>
      </dgm:t>
    </dgm:pt>
    <dgm:pt modelId="{D52C802F-606F-4C8D-8F4C-51BB35F2027F}">
      <dgm:prSet phldrT="[Text]"/>
      <dgm:spPr/>
      <dgm:t>
        <a:bodyPr/>
        <a:lstStyle/>
        <a:p>
          <a:r>
            <a:rPr lang="en-US" dirty="0"/>
            <a:t>And we know that God causes all things </a:t>
          </a:r>
        </a:p>
      </dgm:t>
    </dgm:pt>
    <dgm:pt modelId="{1BBA2EF2-E59A-4E09-B536-CDF0076FD7F3}" type="parTrans" cxnId="{1D9ED6FA-9A94-4E23-B316-BB0E5911EC9D}">
      <dgm:prSet/>
      <dgm:spPr/>
      <dgm:t>
        <a:bodyPr/>
        <a:lstStyle/>
        <a:p>
          <a:endParaRPr lang="en-US"/>
        </a:p>
      </dgm:t>
    </dgm:pt>
    <dgm:pt modelId="{6CDE7721-2A62-4CC3-AC99-B471221CF0C9}" type="sibTrans" cxnId="{1D9ED6FA-9A94-4E23-B316-BB0E5911EC9D}">
      <dgm:prSet/>
      <dgm:spPr/>
      <dgm:t>
        <a:bodyPr/>
        <a:lstStyle/>
        <a:p>
          <a:endParaRPr lang="en-US"/>
        </a:p>
      </dgm:t>
    </dgm:pt>
    <dgm:pt modelId="{9530DCAA-AE20-4E09-A076-9ABD1EE6C618}">
      <dgm:prSet phldrT="[Text]"/>
      <dgm:spPr/>
      <dgm:t>
        <a:bodyPr/>
        <a:lstStyle/>
        <a:p>
          <a:r>
            <a:rPr lang="en-US" dirty="0"/>
            <a:t>to work together for good </a:t>
          </a:r>
        </a:p>
      </dgm:t>
    </dgm:pt>
    <dgm:pt modelId="{AA1E540E-5165-4D6C-9A79-E0648FC4F5AD}" type="parTrans" cxnId="{881FC347-23A7-456D-80F9-8705668CA274}">
      <dgm:prSet/>
      <dgm:spPr/>
      <dgm:t>
        <a:bodyPr/>
        <a:lstStyle/>
        <a:p>
          <a:endParaRPr lang="en-US"/>
        </a:p>
      </dgm:t>
    </dgm:pt>
    <dgm:pt modelId="{AA809ABE-3CED-4E81-913C-04D23F24B977}" type="sibTrans" cxnId="{881FC347-23A7-456D-80F9-8705668CA274}">
      <dgm:prSet/>
      <dgm:spPr/>
      <dgm:t>
        <a:bodyPr/>
        <a:lstStyle/>
        <a:p>
          <a:endParaRPr lang="en-US"/>
        </a:p>
      </dgm:t>
    </dgm:pt>
    <dgm:pt modelId="{C0D15F13-AFA2-415B-A8B8-D37FDA1A375C}" type="pres">
      <dgm:prSet presAssocID="{C78F1DA2-5914-45F9-9DA9-CC69A832C517}" presName="diagram" presStyleCnt="0">
        <dgm:presLayoutVars>
          <dgm:chPref val="1"/>
          <dgm:dir/>
          <dgm:animOne val="branch"/>
          <dgm:animLvl val="lvl"/>
          <dgm:resizeHandles/>
        </dgm:presLayoutVars>
      </dgm:prSet>
      <dgm:spPr/>
    </dgm:pt>
    <dgm:pt modelId="{ABC7E684-7480-4953-A549-80273119F669}" type="pres">
      <dgm:prSet presAssocID="{4F31D035-DCA5-4D36-8FF2-98A709B30534}" presName="root" presStyleCnt="0"/>
      <dgm:spPr/>
    </dgm:pt>
    <dgm:pt modelId="{BB591520-584C-4D91-9625-F9E953F022F9}" type="pres">
      <dgm:prSet presAssocID="{4F31D035-DCA5-4D36-8FF2-98A709B30534}" presName="rootComposite" presStyleCnt="0"/>
      <dgm:spPr/>
    </dgm:pt>
    <dgm:pt modelId="{04A58323-6080-4964-BA6D-BB0E01480F20}" type="pres">
      <dgm:prSet presAssocID="{4F31D035-DCA5-4D36-8FF2-98A709B30534}" presName="rootText" presStyleLbl="node1" presStyleIdx="0" presStyleCnt="1" custAng="21308688"/>
      <dgm:spPr/>
    </dgm:pt>
    <dgm:pt modelId="{67445233-06CA-44A4-BBD7-054489847ADB}" type="pres">
      <dgm:prSet presAssocID="{4F31D035-DCA5-4D36-8FF2-98A709B30534}" presName="rootConnector" presStyleLbl="node1" presStyleIdx="0" presStyleCnt="1"/>
      <dgm:spPr/>
    </dgm:pt>
    <dgm:pt modelId="{77E1E6DB-ADA5-4971-A3DF-685D6473509A}" type="pres">
      <dgm:prSet presAssocID="{4F31D035-DCA5-4D36-8FF2-98A709B30534}" presName="childShape" presStyleCnt="0"/>
      <dgm:spPr/>
    </dgm:pt>
    <dgm:pt modelId="{3A5DCF48-6F34-49D6-9A1B-A71263C8BBB1}" type="pres">
      <dgm:prSet presAssocID="{1BBA2EF2-E59A-4E09-B536-CDF0076FD7F3}" presName="Name13" presStyleLbl="parChTrans1D2" presStyleIdx="0" presStyleCnt="2"/>
      <dgm:spPr/>
    </dgm:pt>
    <dgm:pt modelId="{450336EE-497E-4772-A597-CD70569C0833}" type="pres">
      <dgm:prSet presAssocID="{D52C802F-606F-4C8D-8F4C-51BB35F2027F}" presName="childText" presStyleLbl="bgAcc1" presStyleIdx="0" presStyleCnt="2" custScaleX="133945">
        <dgm:presLayoutVars>
          <dgm:bulletEnabled val="1"/>
        </dgm:presLayoutVars>
      </dgm:prSet>
      <dgm:spPr/>
    </dgm:pt>
    <dgm:pt modelId="{7D36E50A-06AF-4741-A392-1545DBD5D289}" type="pres">
      <dgm:prSet presAssocID="{AA1E540E-5165-4D6C-9A79-E0648FC4F5AD}" presName="Name13" presStyleLbl="parChTrans1D2" presStyleIdx="1" presStyleCnt="2"/>
      <dgm:spPr/>
    </dgm:pt>
    <dgm:pt modelId="{B55FF0B2-15EC-470D-9387-826488C581AA}" type="pres">
      <dgm:prSet presAssocID="{9530DCAA-AE20-4E09-A076-9ABD1EE6C618}" presName="childText" presStyleLbl="bgAcc1" presStyleIdx="1" presStyleCnt="2" custScaleX="133945">
        <dgm:presLayoutVars>
          <dgm:bulletEnabled val="1"/>
        </dgm:presLayoutVars>
      </dgm:prSet>
      <dgm:spPr/>
    </dgm:pt>
  </dgm:ptLst>
  <dgm:cxnLst>
    <dgm:cxn modelId="{68940400-C91D-4960-81E3-0FECD37A961D}" srcId="{C78F1DA2-5914-45F9-9DA9-CC69A832C517}" destId="{4F31D035-DCA5-4D36-8FF2-98A709B30534}" srcOrd="0" destOrd="0" parTransId="{33447688-BAF7-4218-A715-9F83383B481C}" sibTransId="{828A2256-7984-48CF-B7F2-75A9510FD55C}"/>
    <dgm:cxn modelId="{DE6D611C-82C2-4903-A51B-CED13C743170}" type="presOf" srcId="{AA1E540E-5165-4D6C-9A79-E0648FC4F5AD}" destId="{7D36E50A-06AF-4741-A392-1545DBD5D289}" srcOrd="0" destOrd="0" presId="urn:microsoft.com/office/officeart/2005/8/layout/hierarchy3"/>
    <dgm:cxn modelId="{881FC347-23A7-456D-80F9-8705668CA274}" srcId="{4F31D035-DCA5-4D36-8FF2-98A709B30534}" destId="{9530DCAA-AE20-4E09-A076-9ABD1EE6C618}" srcOrd="1" destOrd="0" parTransId="{AA1E540E-5165-4D6C-9A79-E0648FC4F5AD}" sibTransId="{AA809ABE-3CED-4E81-913C-04D23F24B977}"/>
    <dgm:cxn modelId="{2A14DF7E-3974-4B8D-AEEC-2493784A16E2}" type="presOf" srcId="{9530DCAA-AE20-4E09-A076-9ABD1EE6C618}" destId="{B55FF0B2-15EC-470D-9387-826488C581AA}" srcOrd="0" destOrd="0" presId="urn:microsoft.com/office/officeart/2005/8/layout/hierarchy3"/>
    <dgm:cxn modelId="{4BA18EA0-200A-44DB-8BDC-7B972A37EC08}" type="presOf" srcId="{4F31D035-DCA5-4D36-8FF2-98A709B30534}" destId="{67445233-06CA-44A4-BBD7-054489847ADB}" srcOrd="1" destOrd="0" presId="urn:microsoft.com/office/officeart/2005/8/layout/hierarchy3"/>
    <dgm:cxn modelId="{40164AB8-ECE8-4755-A333-3C229F065E81}" type="presOf" srcId="{4F31D035-DCA5-4D36-8FF2-98A709B30534}" destId="{04A58323-6080-4964-BA6D-BB0E01480F20}" srcOrd="0" destOrd="0" presId="urn:microsoft.com/office/officeart/2005/8/layout/hierarchy3"/>
    <dgm:cxn modelId="{35EEEBE6-1749-414C-9323-992E995112C4}" type="presOf" srcId="{1BBA2EF2-E59A-4E09-B536-CDF0076FD7F3}" destId="{3A5DCF48-6F34-49D6-9A1B-A71263C8BBB1}" srcOrd="0" destOrd="0" presId="urn:microsoft.com/office/officeart/2005/8/layout/hierarchy3"/>
    <dgm:cxn modelId="{0ED343E9-E80A-4A36-A7F6-47F8A7D5300B}" type="presOf" srcId="{D52C802F-606F-4C8D-8F4C-51BB35F2027F}" destId="{450336EE-497E-4772-A597-CD70569C0833}" srcOrd="0" destOrd="0" presId="urn:microsoft.com/office/officeart/2005/8/layout/hierarchy3"/>
    <dgm:cxn modelId="{1D9ED6FA-9A94-4E23-B316-BB0E5911EC9D}" srcId="{4F31D035-DCA5-4D36-8FF2-98A709B30534}" destId="{D52C802F-606F-4C8D-8F4C-51BB35F2027F}" srcOrd="0" destOrd="0" parTransId="{1BBA2EF2-E59A-4E09-B536-CDF0076FD7F3}" sibTransId="{6CDE7721-2A62-4CC3-AC99-B471221CF0C9}"/>
    <dgm:cxn modelId="{7A6316FE-DB7E-4F25-A90C-28832FEA378C}" type="presOf" srcId="{C78F1DA2-5914-45F9-9DA9-CC69A832C517}" destId="{C0D15F13-AFA2-415B-A8B8-D37FDA1A375C}" srcOrd="0" destOrd="0" presId="urn:microsoft.com/office/officeart/2005/8/layout/hierarchy3"/>
    <dgm:cxn modelId="{9880890E-5B0A-49CF-8DDD-34E8292A9782}" type="presParOf" srcId="{C0D15F13-AFA2-415B-A8B8-D37FDA1A375C}" destId="{ABC7E684-7480-4953-A549-80273119F669}" srcOrd="0" destOrd="0" presId="urn:microsoft.com/office/officeart/2005/8/layout/hierarchy3"/>
    <dgm:cxn modelId="{ED7FA855-8370-4923-B727-43A27EBB2F64}" type="presParOf" srcId="{ABC7E684-7480-4953-A549-80273119F669}" destId="{BB591520-584C-4D91-9625-F9E953F022F9}" srcOrd="0" destOrd="0" presId="urn:microsoft.com/office/officeart/2005/8/layout/hierarchy3"/>
    <dgm:cxn modelId="{91B48849-F3B8-41B2-A67F-ECBA2E293887}" type="presParOf" srcId="{BB591520-584C-4D91-9625-F9E953F022F9}" destId="{04A58323-6080-4964-BA6D-BB0E01480F20}" srcOrd="0" destOrd="0" presId="urn:microsoft.com/office/officeart/2005/8/layout/hierarchy3"/>
    <dgm:cxn modelId="{AB0905E9-AA02-48A8-BC42-4B78D939C26D}" type="presParOf" srcId="{BB591520-584C-4D91-9625-F9E953F022F9}" destId="{67445233-06CA-44A4-BBD7-054489847ADB}" srcOrd="1" destOrd="0" presId="urn:microsoft.com/office/officeart/2005/8/layout/hierarchy3"/>
    <dgm:cxn modelId="{663945F6-0C42-4EF0-8195-4C8C946C23D4}" type="presParOf" srcId="{ABC7E684-7480-4953-A549-80273119F669}" destId="{77E1E6DB-ADA5-4971-A3DF-685D6473509A}" srcOrd="1" destOrd="0" presId="urn:microsoft.com/office/officeart/2005/8/layout/hierarchy3"/>
    <dgm:cxn modelId="{C5A2CD4C-29E6-4238-960D-F11EC0C3231E}" type="presParOf" srcId="{77E1E6DB-ADA5-4971-A3DF-685D6473509A}" destId="{3A5DCF48-6F34-49D6-9A1B-A71263C8BBB1}" srcOrd="0" destOrd="0" presId="urn:microsoft.com/office/officeart/2005/8/layout/hierarchy3"/>
    <dgm:cxn modelId="{ADF8582D-E32A-4DDD-BDA1-CD237002BD55}" type="presParOf" srcId="{77E1E6DB-ADA5-4971-A3DF-685D6473509A}" destId="{450336EE-497E-4772-A597-CD70569C0833}" srcOrd="1" destOrd="0" presId="urn:microsoft.com/office/officeart/2005/8/layout/hierarchy3"/>
    <dgm:cxn modelId="{8AA4B64A-AFAB-4FEB-A936-131339220B81}" type="presParOf" srcId="{77E1E6DB-ADA5-4971-A3DF-685D6473509A}" destId="{7D36E50A-06AF-4741-A392-1545DBD5D289}" srcOrd="2" destOrd="0" presId="urn:microsoft.com/office/officeart/2005/8/layout/hierarchy3"/>
    <dgm:cxn modelId="{52823674-2B2F-42C7-8817-352433A3794C}" type="presParOf" srcId="{77E1E6DB-ADA5-4971-A3DF-685D6473509A}" destId="{B55FF0B2-15EC-470D-9387-826488C581AA}" srcOrd="3"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173057C-A7E8-4B39-A908-5550D737C675}" type="doc">
      <dgm:prSet loTypeId="urn:microsoft.com/office/officeart/2008/layout/AscendingPictureAccentProcess" loCatId="process" qsTypeId="urn:microsoft.com/office/officeart/2005/8/quickstyle/simple1" qsCatId="simple" csTypeId="urn:microsoft.com/office/officeart/2005/8/colors/accent3_3" csCatId="accent3" phldr="1"/>
      <dgm:spPr/>
      <dgm:t>
        <a:bodyPr/>
        <a:lstStyle/>
        <a:p>
          <a:endParaRPr lang="en-US"/>
        </a:p>
      </dgm:t>
    </dgm:pt>
    <dgm:pt modelId="{424AF0C8-E83A-4440-917B-9A4D93C0232E}">
      <dgm:prSet phldrT="[Text]"/>
      <dgm:spPr>
        <a:noFill/>
        <a:ln>
          <a:noFill/>
        </a:ln>
      </dgm:spPr>
      <dgm:t>
        <a:bodyPr/>
        <a:lstStyle/>
        <a:p>
          <a:r>
            <a:rPr lang="en-US" b="0" cap="none" spc="0" dirty="0">
              <a:ln w="0">
                <a:noFill/>
              </a:ln>
              <a:noFill/>
              <a:effectLst>
                <a:outerShdw blurRad="38100" dist="25400" dir="5400000" algn="ctr" rotWithShape="0">
                  <a:srgbClr val="6E747A">
                    <a:alpha val="43000"/>
                  </a:srgbClr>
                </a:outerShdw>
              </a:effectLst>
            </a:rPr>
            <a:t>Foreknown &amp;</a:t>
          </a:r>
          <a:br>
            <a:rPr lang="en-US" b="0" cap="none" spc="0" dirty="0">
              <a:ln w="0">
                <a:noFill/>
              </a:ln>
              <a:noFill/>
              <a:effectLst>
                <a:outerShdw blurRad="38100" dist="25400" dir="5400000" algn="ctr" rotWithShape="0">
                  <a:srgbClr val="6E747A">
                    <a:alpha val="43000"/>
                  </a:srgbClr>
                </a:outerShdw>
              </a:effectLst>
            </a:rPr>
          </a:br>
          <a:r>
            <a:rPr lang="en-US" b="0" cap="none" spc="0" dirty="0">
              <a:ln w="0">
                <a:noFill/>
              </a:ln>
              <a:noFill/>
              <a:effectLst>
                <a:outerShdw blurRad="38100" dist="25400" dir="5400000" algn="ctr" rotWithShape="0">
                  <a:srgbClr val="6E747A">
                    <a:alpha val="43000"/>
                  </a:srgbClr>
                </a:outerShdw>
              </a:effectLst>
            </a:rPr>
            <a:t>Pre-destined</a:t>
          </a:r>
        </a:p>
      </dgm:t>
    </dgm:pt>
    <dgm:pt modelId="{4CFB1662-AB1F-44CF-9FE8-D69EA1252007}" type="parTrans" cxnId="{45ACB819-30DB-47BB-9A85-1E7C70455388}">
      <dgm:prSet/>
      <dgm:spPr/>
      <dgm:t>
        <a:bodyPr/>
        <a:lstStyle/>
        <a:p>
          <a:endParaRPr lang="en-US"/>
        </a:p>
      </dgm:t>
    </dgm:pt>
    <dgm:pt modelId="{122D7DA1-AB53-42F7-A20B-18F67B610FF0}" type="sibTrans" cxnId="{45ACB819-30DB-47BB-9A85-1E7C70455388}">
      <dgm:prSet/>
      <dgm:spPr>
        <a:blipFill rotWithShape="1">
          <a:blip xmlns:r="http://schemas.openxmlformats.org/officeDocument/2006/relationships" r:embed="rId1"/>
          <a:srcRect/>
          <a:stretch>
            <a:fillRect l="-25000" r="-25000"/>
          </a:stretch>
        </a:blipFill>
      </dgm:spPr>
      <dgm:t>
        <a:bodyPr/>
        <a:lstStyle/>
        <a:p>
          <a:endParaRPr lang="en-US"/>
        </a:p>
      </dgm:t>
    </dgm:pt>
    <dgm:pt modelId="{5B7E8F1F-D0CB-49FC-BDED-03C49E3928D3}">
      <dgm:prSet phldrT="[Text]"/>
      <dgm:spPr>
        <a:noFill/>
        <a:ln>
          <a:noFill/>
        </a:ln>
      </dgm:spPr>
      <dgm:t>
        <a:bodyPr/>
        <a:lstStyle/>
        <a:p>
          <a:r>
            <a:rPr lang="en-US" b="0" cap="none" spc="0" dirty="0">
              <a:ln w="0">
                <a:noFill/>
              </a:ln>
              <a:noFill/>
              <a:effectLst>
                <a:outerShdw blurRad="38100" dist="25400" dir="5400000" algn="ctr" rotWithShape="0">
                  <a:srgbClr val="6E747A">
                    <a:alpha val="43000"/>
                  </a:srgbClr>
                </a:outerShdw>
              </a:effectLst>
            </a:rPr>
            <a:t>Called &amp; Justified</a:t>
          </a:r>
        </a:p>
      </dgm:t>
    </dgm:pt>
    <dgm:pt modelId="{08B545C8-950C-4223-B3A1-8592BD1D8934}" type="parTrans" cxnId="{BFECC6DD-AFBF-4B8F-B8C2-9326E675FC4E}">
      <dgm:prSet/>
      <dgm:spPr/>
      <dgm:t>
        <a:bodyPr/>
        <a:lstStyle/>
        <a:p>
          <a:endParaRPr lang="en-US"/>
        </a:p>
      </dgm:t>
    </dgm:pt>
    <dgm:pt modelId="{B652A9D4-2CCF-4B5E-8A93-F5955FEC9BEE}" type="sibTrans" cxnId="{BFECC6DD-AFBF-4B8F-B8C2-9326E675FC4E}">
      <dgm:prSet/>
      <dgm:spPr>
        <a:blipFill rotWithShape="1">
          <a:blip xmlns:r="http://schemas.openxmlformats.org/officeDocument/2006/relationships" r:embed="rId2"/>
          <a:srcRect/>
          <a:stretch>
            <a:fillRect l="-25000" r="-25000"/>
          </a:stretch>
        </a:blipFill>
      </dgm:spPr>
      <dgm:t>
        <a:bodyPr/>
        <a:lstStyle/>
        <a:p>
          <a:endParaRPr lang="en-US"/>
        </a:p>
      </dgm:t>
    </dgm:pt>
    <dgm:pt modelId="{A1DF6930-F139-4368-83CB-1870FE6E86BB}">
      <dgm:prSet phldrT="[Text]" custT="1"/>
      <dgm:spPr>
        <a:noFill/>
        <a:ln>
          <a:noFill/>
        </a:ln>
      </dgm:spPr>
      <dgm:t>
        <a:bodyPr/>
        <a:lstStyle/>
        <a:p>
          <a:r>
            <a:rPr lang="en-US" sz="3600" b="1" cap="none" spc="0">
              <a:ln w="6600">
                <a:noFill/>
                <a:prstDash val="solid"/>
              </a:ln>
              <a:noFill/>
              <a:effectLst>
                <a:outerShdw dist="38100" dir="2700000" algn="tl" rotWithShape="0">
                  <a:schemeClr val="accent2"/>
                </a:outerShdw>
              </a:effectLst>
            </a:rPr>
            <a:t>Glorified</a:t>
          </a:r>
          <a:endParaRPr lang="en-US" sz="3600" b="1" cap="none" spc="0" dirty="0">
            <a:ln w="6600">
              <a:noFill/>
              <a:prstDash val="solid"/>
            </a:ln>
            <a:noFill/>
            <a:effectLst>
              <a:outerShdw dist="38100" dir="2700000" algn="tl" rotWithShape="0">
                <a:schemeClr val="accent2"/>
              </a:outerShdw>
            </a:effectLst>
          </a:endParaRPr>
        </a:p>
      </dgm:t>
    </dgm:pt>
    <dgm:pt modelId="{409D546E-E3D7-43D7-81A6-B3E5CA21C58C}" type="parTrans" cxnId="{3F5F02DD-2DD0-4C9A-82DD-131FACFFEB0D}">
      <dgm:prSet/>
      <dgm:spPr/>
      <dgm:t>
        <a:bodyPr/>
        <a:lstStyle/>
        <a:p>
          <a:endParaRPr lang="en-US"/>
        </a:p>
      </dgm:t>
    </dgm:pt>
    <dgm:pt modelId="{214EECF2-FA9E-470E-B51A-FA561D9AED00}" type="sibTrans" cxnId="{3F5F02DD-2DD0-4C9A-82DD-131FACFFEB0D}">
      <dgm:prSet/>
      <dgm:spPr>
        <a:blipFill rotWithShape="1">
          <a:blip xmlns:r="http://schemas.openxmlformats.org/officeDocument/2006/relationships" r:embed="rId3"/>
          <a:srcRect/>
          <a:stretch>
            <a:fillRect l="-17000" r="-17000"/>
          </a:stretch>
        </a:blipFill>
      </dgm:spPr>
      <dgm:t>
        <a:bodyPr/>
        <a:lstStyle/>
        <a:p>
          <a:endParaRPr lang="en-US"/>
        </a:p>
      </dgm:t>
    </dgm:pt>
    <dgm:pt modelId="{90C3DF99-985A-4597-A9E6-FBA3DAD28FA8}" type="pres">
      <dgm:prSet presAssocID="{7173057C-A7E8-4B39-A908-5550D737C675}" presName="Name0" presStyleCnt="0">
        <dgm:presLayoutVars>
          <dgm:chMax val="7"/>
          <dgm:chPref val="7"/>
          <dgm:dir/>
        </dgm:presLayoutVars>
      </dgm:prSet>
      <dgm:spPr/>
    </dgm:pt>
    <dgm:pt modelId="{531847B6-8925-4569-A6D8-1BC4FFC7316D}" type="pres">
      <dgm:prSet presAssocID="{7173057C-A7E8-4B39-A908-5550D737C675}" presName="dot1" presStyleLbl="alignNode1" presStyleIdx="0" presStyleCnt="12"/>
      <dgm:spPr/>
    </dgm:pt>
    <dgm:pt modelId="{B28072F6-C325-49A4-AC6B-4EED776A2561}" type="pres">
      <dgm:prSet presAssocID="{7173057C-A7E8-4B39-A908-5550D737C675}" presName="dot2" presStyleLbl="alignNode1" presStyleIdx="1" presStyleCnt="12"/>
      <dgm:spPr/>
    </dgm:pt>
    <dgm:pt modelId="{56B3C728-D23E-480D-A449-26823A60F050}" type="pres">
      <dgm:prSet presAssocID="{7173057C-A7E8-4B39-A908-5550D737C675}" presName="dot3" presStyleLbl="alignNode1" presStyleIdx="2" presStyleCnt="12"/>
      <dgm:spPr/>
    </dgm:pt>
    <dgm:pt modelId="{61B0E8E6-56FD-4C7B-BF68-4E0884C17614}" type="pres">
      <dgm:prSet presAssocID="{7173057C-A7E8-4B39-A908-5550D737C675}" presName="dot4" presStyleLbl="alignNode1" presStyleIdx="3" presStyleCnt="12"/>
      <dgm:spPr/>
    </dgm:pt>
    <dgm:pt modelId="{287A87DF-C841-4511-B2BD-F32BA860B85E}" type="pres">
      <dgm:prSet presAssocID="{7173057C-A7E8-4B39-A908-5550D737C675}" presName="dot5" presStyleLbl="alignNode1" presStyleIdx="4" presStyleCnt="12"/>
      <dgm:spPr/>
    </dgm:pt>
    <dgm:pt modelId="{7AB55A57-06B0-405B-8EFA-ADD20364ADE6}" type="pres">
      <dgm:prSet presAssocID="{7173057C-A7E8-4B39-A908-5550D737C675}" presName="dotArrow1" presStyleLbl="alignNode1" presStyleIdx="5" presStyleCnt="12"/>
      <dgm:spPr/>
    </dgm:pt>
    <dgm:pt modelId="{C845DED4-1196-4E00-B817-C3429ECAF501}" type="pres">
      <dgm:prSet presAssocID="{7173057C-A7E8-4B39-A908-5550D737C675}" presName="dotArrow2" presStyleLbl="alignNode1" presStyleIdx="6" presStyleCnt="12"/>
      <dgm:spPr/>
    </dgm:pt>
    <dgm:pt modelId="{A0E55095-0928-43FE-9ED1-C3EA3125B557}" type="pres">
      <dgm:prSet presAssocID="{7173057C-A7E8-4B39-A908-5550D737C675}" presName="dotArrow3" presStyleLbl="alignNode1" presStyleIdx="7" presStyleCnt="12"/>
      <dgm:spPr/>
    </dgm:pt>
    <dgm:pt modelId="{84A5FACB-C1D9-4B23-8C07-BCE8BDF695C4}" type="pres">
      <dgm:prSet presAssocID="{7173057C-A7E8-4B39-A908-5550D737C675}" presName="dotArrow4" presStyleLbl="alignNode1" presStyleIdx="8" presStyleCnt="12"/>
      <dgm:spPr/>
    </dgm:pt>
    <dgm:pt modelId="{21E9233F-09F2-49D8-9ACF-AF04FC67470B}" type="pres">
      <dgm:prSet presAssocID="{7173057C-A7E8-4B39-A908-5550D737C675}" presName="dotArrow5" presStyleLbl="alignNode1" presStyleIdx="9" presStyleCnt="12"/>
      <dgm:spPr/>
    </dgm:pt>
    <dgm:pt modelId="{B6B3A484-EC23-4DC7-953B-005DA67D7F60}" type="pres">
      <dgm:prSet presAssocID="{7173057C-A7E8-4B39-A908-5550D737C675}" presName="dotArrow6" presStyleLbl="alignNode1" presStyleIdx="10" presStyleCnt="12"/>
      <dgm:spPr/>
    </dgm:pt>
    <dgm:pt modelId="{5A3F1B9E-74F1-4576-BE1B-CE4AE0B58318}" type="pres">
      <dgm:prSet presAssocID="{7173057C-A7E8-4B39-A908-5550D737C675}" presName="dotArrow7" presStyleLbl="alignNode1" presStyleIdx="11" presStyleCnt="12"/>
      <dgm:spPr/>
    </dgm:pt>
    <dgm:pt modelId="{C80D5E8A-5575-4441-9241-D55B9F3A2F33}" type="pres">
      <dgm:prSet presAssocID="{424AF0C8-E83A-4440-917B-9A4D93C0232E}" presName="parTx1" presStyleLbl="node1" presStyleIdx="0" presStyleCnt="3"/>
      <dgm:spPr/>
    </dgm:pt>
    <dgm:pt modelId="{87C11FA7-6FF8-4AF6-9AA1-ACEC2A3D17BC}" type="pres">
      <dgm:prSet presAssocID="{122D7DA1-AB53-42F7-A20B-18F67B610FF0}" presName="picture1" presStyleCnt="0"/>
      <dgm:spPr/>
    </dgm:pt>
    <dgm:pt modelId="{ABC3B196-E16A-4B20-84D8-11025B594B16}" type="pres">
      <dgm:prSet presAssocID="{122D7DA1-AB53-42F7-A20B-18F67B610FF0}" presName="imageRepeatNode" presStyleLbl="fgImgPlace1" presStyleIdx="0" presStyleCnt="3"/>
      <dgm:spPr/>
    </dgm:pt>
    <dgm:pt modelId="{20BA6BDB-D99A-4F21-A10B-96A298D22CC9}" type="pres">
      <dgm:prSet presAssocID="{5B7E8F1F-D0CB-49FC-BDED-03C49E3928D3}" presName="parTx2" presStyleLbl="node1" presStyleIdx="1" presStyleCnt="3"/>
      <dgm:spPr/>
    </dgm:pt>
    <dgm:pt modelId="{F9070FA5-06D7-4CBB-B30E-9F721E565817}" type="pres">
      <dgm:prSet presAssocID="{B652A9D4-2CCF-4B5E-8A93-F5955FEC9BEE}" presName="picture2" presStyleCnt="0"/>
      <dgm:spPr/>
    </dgm:pt>
    <dgm:pt modelId="{5B629498-8F6C-4F41-A6E5-3806BFD0146D}" type="pres">
      <dgm:prSet presAssocID="{B652A9D4-2CCF-4B5E-8A93-F5955FEC9BEE}" presName="imageRepeatNode" presStyleLbl="fgImgPlace1" presStyleIdx="1" presStyleCnt="3"/>
      <dgm:spPr/>
    </dgm:pt>
    <dgm:pt modelId="{26C9A250-EE18-40B3-98CF-AB9F8E838D47}" type="pres">
      <dgm:prSet presAssocID="{A1DF6930-F139-4368-83CB-1870FE6E86BB}" presName="parTx3" presStyleLbl="node1" presStyleIdx="2" presStyleCnt="3"/>
      <dgm:spPr/>
    </dgm:pt>
    <dgm:pt modelId="{7C02D815-A580-4782-B4ED-5A1BFD00F138}" type="pres">
      <dgm:prSet presAssocID="{214EECF2-FA9E-470E-B51A-FA561D9AED00}" presName="picture3" presStyleCnt="0"/>
      <dgm:spPr/>
    </dgm:pt>
    <dgm:pt modelId="{E4D0C3E7-2893-436C-8111-B4B2FB749CE1}" type="pres">
      <dgm:prSet presAssocID="{214EECF2-FA9E-470E-B51A-FA561D9AED00}" presName="imageRepeatNode" presStyleLbl="fgImgPlace1" presStyleIdx="2" presStyleCnt="3"/>
      <dgm:spPr/>
    </dgm:pt>
  </dgm:ptLst>
  <dgm:cxnLst>
    <dgm:cxn modelId="{45ACB819-30DB-47BB-9A85-1E7C70455388}" srcId="{7173057C-A7E8-4B39-A908-5550D737C675}" destId="{424AF0C8-E83A-4440-917B-9A4D93C0232E}" srcOrd="0" destOrd="0" parTransId="{4CFB1662-AB1F-44CF-9FE8-D69EA1252007}" sibTransId="{122D7DA1-AB53-42F7-A20B-18F67B610FF0}"/>
    <dgm:cxn modelId="{E92CD63B-2214-4125-9F08-5A3AE96D77C3}" type="presOf" srcId="{424AF0C8-E83A-4440-917B-9A4D93C0232E}" destId="{C80D5E8A-5575-4441-9241-D55B9F3A2F33}" srcOrd="0" destOrd="0" presId="urn:microsoft.com/office/officeart/2008/layout/AscendingPictureAccentProcess"/>
    <dgm:cxn modelId="{8D5AD04C-6A17-4189-B5E3-A4CD3D4F3F66}" type="presOf" srcId="{214EECF2-FA9E-470E-B51A-FA561D9AED00}" destId="{E4D0C3E7-2893-436C-8111-B4B2FB749CE1}" srcOrd="0" destOrd="0" presId="urn:microsoft.com/office/officeart/2008/layout/AscendingPictureAccentProcess"/>
    <dgm:cxn modelId="{D8B6C372-9CD4-4228-902D-A3167DD55C41}" type="presOf" srcId="{5B7E8F1F-D0CB-49FC-BDED-03C49E3928D3}" destId="{20BA6BDB-D99A-4F21-A10B-96A298D22CC9}" srcOrd="0" destOrd="0" presId="urn:microsoft.com/office/officeart/2008/layout/AscendingPictureAccentProcess"/>
    <dgm:cxn modelId="{E0A92956-5E1D-460E-A398-4217C22F9D12}" type="presOf" srcId="{B652A9D4-2CCF-4B5E-8A93-F5955FEC9BEE}" destId="{5B629498-8F6C-4F41-A6E5-3806BFD0146D}" srcOrd="0" destOrd="0" presId="urn:microsoft.com/office/officeart/2008/layout/AscendingPictureAccentProcess"/>
    <dgm:cxn modelId="{D3003E87-F862-45F6-97E5-0BBE16351A57}" type="presOf" srcId="{A1DF6930-F139-4368-83CB-1870FE6E86BB}" destId="{26C9A250-EE18-40B3-98CF-AB9F8E838D47}" srcOrd="0" destOrd="0" presId="urn:microsoft.com/office/officeart/2008/layout/AscendingPictureAccentProcess"/>
    <dgm:cxn modelId="{0D994FA7-6EF0-4B5B-8618-6ED99A37FE87}" type="presOf" srcId="{122D7DA1-AB53-42F7-A20B-18F67B610FF0}" destId="{ABC3B196-E16A-4B20-84D8-11025B594B16}" srcOrd="0" destOrd="0" presId="urn:microsoft.com/office/officeart/2008/layout/AscendingPictureAccentProcess"/>
    <dgm:cxn modelId="{7AE3DCD2-6B30-42E4-9613-9A136B3225DD}" type="presOf" srcId="{7173057C-A7E8-4B39-A908-5550D737C675}" destId="{90C3DF99-985A-4597-A9E6-FBA3DAD28FA8}" srcOrd="0" destOrd="0" presId="urn:microsoft.com/office/officeart/2008/layout/AscendingPictureAccentProcess"/>
    <dgm:cxn modelId="{3F5F02DD-2DD0-4C9A-82DD-131FACFFEB0D}" srcId="{7173057C-A7E8-4B39-A908-5550D737C675}" destId="{A1DF6930-F139-4368-83CB-1870FE6E86BB}" srcOrd="2" destOrd="0" parTransId="{409D546E-E3D7-43D7-81A6-B3E5CA21C58C}" sibTransId="{214EECF2-FA9E-470E-B51A-FA561D9AED00}"/>
    <dgm:cxn modelId="{BFECC6DD-AFBF-4B8F-B8C2-9326E675FC4E}" srcId="{7173057C-A7E8-4B39-A908-5550D737C675}" destId="{5B7E8F1F-D0CB-49FC-BDED-03C49E3928D3}" srcOrd="1" destOrd="0" parTransId="{08B545C8-950C-4223-B3A1-8592BD1D8934}" sibTransId="{B652A9D4-2CCF-4B5E-8A93-F5955FEC9BEE}"/>
    <dgm:cxn modelId="{9E4436B7-E1A0-427F-B3E0-F1771B87FD70}" type="presParOf" srcId="{90C3DF99-985A-4597-A9E6-FBA3DAD28FA8}" destId="{531847B6-8925-4569-A6D8-1BC4FFC7316D}" srcOrd="0" destOrd="0" presId="urn:microsoft.com/office/officeart/2008/layout/AscendingPictureAccentProcess"/>
    <dgm:cxn modelId="{A14B5103-214B-40C2-A7C0-939C11759C33}" type="presParOf" srcId="{90C3DF99-985A-4597-A9E6-FBA3DAD28FA8}" destId="{B28072F6-C325-49A4-AC6B-4EED776A2561}" srcOrd="1" destOrd="0" presId="urn:microsoft.com/office/officeart/2008/layout/AscendingPictureAccentProcess"/>
    <dgm:cxn modelId="{3842E6D3-C10D-40FC-A49A-D53C252D34FB}" type="presParOf" srcId="{90C3DF99-985A-4597-A9E6-FBA3DAD28FA8}" destId="{56B3C728-D23E-480D-A449-26823A60F050}" srcOrd="2" destOrd="0" presId="urn:microsoft.com/office/officeart/2008/layout/AscendingPictureAccentProcess"/>
    <dgm:cxn modelId="{F1EEA0E4-C004-4F07-996D-9DF2C1E498D6}" type="presParOf" srcId="{90C3DF99-985A-4597-A9E6-FBA3DAD28FA8}" destId="{61B0E8E6-56FD-4C7B-BF68-4E0884C17614}" srcOrd="3" destOrd="0" presId="urn:microsoft.com/office/officeart/2008/layout/AscendingPictureAccentProcess"/>
    <dgm:cxn modelId="{89314116-83BA-4BD6-BBB7-7ECDA547221A}" type="presParOf" srcId="{90C3DF99-985A-4597-A9E6-FBA3DAD28FA8}" destId="{287A87DF-C841-4511-B2BD-F32BA860B85E}" srcOrd="4" destOrd="0" presId="urn:microsoft.com/office/officeart/2008/layout/AscendingPictureAccentProcess"/>
    <dgm:cxn modelId="{223AC8DA-21B0-491B-A504-B306547A655C}" type="presParOf" srcId="{90C3DF99-985A-4597-A9E6-FBA3DAD28FA8}" destId="{7AB55A57-06B0-405B-8EFA-ADD20364ADE6}" srcOrd="5" destOrd="0" presId="urn:microsoft.com/office/officeart/2008/layout/AscendingPictureAccentProcess"/>
    <dgm:cxn modelId="{CCAE07C6-421A-47E7-B545-5152762F53F7}" type="presParOf" srcId="{90C3DF99-985A-4597-A9E6-FBA3DAD28FA8}" destId="{C845DED4-1196-4E00-B817-C3429ECAF501}" srcOrd="6" destOrd="0" presId="urn:microsoft.com/office/officeart/2008/layout/AscendingPictureAccentProcess"/>
    <dgm:cxn modelId="{1939A874-C917-4995-AE36-09369E8D5A7C}" type="presParOf" srcId="{90C3DF99-985A-4597-A9E6-FBA3DAD28FA8}" destId="{A0E55095-0928-43FE-9ED1-C3EA3125B557}" srcOrd="7" destOrd="0" presId="urn:microsoft.com/office/officeart/2008/layout/AscendingPictureAccentProcess"/>
    <dgm:cxn modelId="{5AA3A511-67B6-4B06-9081-F40E0255F40A}" type="presParOf" srcId="{90C3DF99-985A-4597-A9E6-FBA3DAD28FA8}" destId="{84A5FACB-C1D9-4B23-8C07-BCE8BDF695C4}" srcOrd="8" destOrd="0" presId="urn:microsoft.com/office/officeart/2008/layout/AscendingPictureAccentProcess"/>
    <dgm:cxn modelId="{CB9C9C94-3590-4402-BEC8-7675B373E9C8}" type="presParOf" srcId="{90C3DF99-985A-4597-A9E6-FBA3DAD28FA8}" destId="{21E9233F-09F2-49D8-9ACF-AF04FC67470B}" srcOrd="9" destOrd="0" presId="urn:microsoft.com/office/officeart/2008/layout/AscendingPictureAccentProcess"/>
    <dgm:cxn modelId="{C4D61680-3F2D-4694-A6F0-1B4CCAD45182}" type="presParOf" srcId="{90C3DF99-985A-4597-A9E6-FBA3DAD28FA8}" destId="{B6B3A484-EC23-4DC7-953B-005DA67D7F60}" srcOrd="10" destOrd="0" presId="urn:microsoft.com/office/officeart/2008/layout/AscendingPictureAccentProcess"/>
    <dgm:cxn modelId="{91B6BC59-1E30-45E3-8CEF-5A15F77DB526}" type="presParOf" srcId="{90C3DF99-985A-4597-A9E6-FBA3DAD28FA8}" destId="{5A3F1B9E-74F1-4576-BE1B-CE4AE0B58318}" srcOrd="11" destOrd="0" presId="urn:microsoft.com/office/officeart/2008/layout/AscendingPictureAccentProcess"/>
    <dgm:cxn modelId="{39081D53-7971-4ED6-867E-1C0AD4D770D1}" type="presParOf" srcId="{90C3DF99-985A-4597-A9E6-FBA3DAD28FA8}" destId="{C80D5E8A-5575-4441-9241-D55B9F3A2F33}" srcOrd="12" destOrd="0" presId="urn:microsoft.com/office/officeart/2008/layout/AscendingPictureAccentProcess"/>
    <dgm:cxn modelId="{80078E0B-C812-4BE7-A9F7-36D428D16618}" type="presParOf" srcId="{90C3DF99-985A-4597-A9E6-FBA3DAD28FA8}" destId="{87C11FA7-6FF8-4AF6-9AA1-ACEC2A3D17BC}" srcOrd="13" destOrd="0" presId="urn:microsoft.com/office/officeart/2008/layout/AscendingPictureAccentProcess"/>
    <dgm:cxn modelId="{4C80839F-1FD4-4D59-8430-BF5346D64CD3}" type="presParOf" srcId="{87C11FA7-6FF8-4AF6-9AA1-ACEC2A3D17BC}" destId="{ABC3B196-E16A-4B20-84D8-11025B594B16}" srcOrd="0" destOrd="0" presId="urn:microsoft.com/office/officeart/2008/layout/AscendingPictureAccentProcess"/>
    <dgm:cxn modelId="{205A584E-E11A-4C89-90A4-0D9E750AFAE8}" type="presParOf" srcId="{90C3DF99-985A-4597-A9E6-FBA3DAD28FA8}" destId="{20BA6BDB-D99A-4F21-A10B-96A298D22CC9}" srcOrd="14" destOrd="0" presId="urn:microsoft.com/office/officeart/2008/layout/AscendingPictureAccentProcess"/>
    <dgm:cxn modelId="{89BA082C-1EE1-41CE-9C8D-36DE9C667DD0}" type="presParOf" srcId="{90C3DF99-985A-4597-A9E6-FBA3DAD28FA8}" destId="{F9070FA5-06D7-4CBB-B30E-9F721E565817}" srcOrd="15" destOrd="0" presId="urn:microsoft.com/office/officeart/2008/layout/AscendingPictureAccentProcess"/>
    <dgm:cxn modelId="{3D2BA915-92DD-4714-8BAC-CAF4E0B2B9CB}" type="presParOf" srcId="{F9070FA5-06D7-4CBB-B30E-9F721E565817}" destId="{5B629498-8F6C-4F41-A6E5-3806BFD0146D}" srcOrd="0" destOrd="0" presId="urn:microsoft.com/office/officeart/2008/layout/AscendingPictureAccentProcess"/>
    <dgm:cxn modelId="{1C4F4556-1105-4465-9468-E0EED5B4F752}" type="presParOf" srcId="{90C3DF99-985A-4597-A9E6-FBA3DAD28FA8}" destId="{26C9A250-EE18-40B3-98CF-AB9F8E838D47}" srcOrd="16" destOrd="0" presId="urn:microsoft.com/office/officeart/2008/layout/AscendingPictureAccentProcess"/>
    <dgm:cxn modelId="{2546A7A9-EEF6-4B75-B082-E29B7AE9798D}" type="presParOf" srcId="{90C3DF99-985A-4597-A9E6-FBA3DAD28FA8}" destId="{7C02D815-A580-4782-B4ED-5A1BFD00F138}" srcOrd="17" destOrd="0" presId="urn:microsoft.com/office/officeart/2008/layout/AscendingPictureAccentProcess"/>
    <dgm:cxn modelId="{4BB9B09B-1E19-4953-B064-78F773918D18}" type="presParOf" srcId="{7C02D815-A580-4782-B4ED-5A1BFD00F138}" destId="{E4D0C3E7-2893-436C-8111-B4B2FB749CE1}" srcOrd="0" destOrd="0" presId="urn:microsoft.com/office/officeart/2008/layout/AscendingPictureAccen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FAA815-5DDA-4796-A407-958A08F41E2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B015485E-CC4D-4433-9C8C-294D4B883DB6}">
      <dgm:prSet/>
      <dgm:spPr/>
      <dgm:t>
        <a:bodyPr/>
        <a:lstStyle/>
        <a:p>
          <a:r>
            <a:rPr lang="en-US" b="1" baseline="0" dirty="0"/>
            <a:t>What shall we say to these things?</a:t>
          </a:r>
          <a:endParaRPr lang="en-US" dirty="0"/>
        </a:p>
      </dgm:t>
    </dgm:pt>
    <dgm:pt modelId="{25423663-4EE2-4D86-949D-15AEA4F62C22}" type="parTrans" cxnId="{7312BBFE-C2D9-479E-A608-743D2D4AC414}">
      <dgm:prSet/>
      <dgm:spPr/>
      <dgm:t>
        <a:bodyPr/>
        <a:lstStyle/>
        <a:p>
          <a:endParaRPr lang="en-US"/>
        </a:p>
      </dgm:t>
    </dgm:pt>
    <dgm:pt modelId="{9FD8152B-3E21-48B6-90C7-2D95B85524CA}" type="sibTrans" cxnId="{7312BBFE-C2D9-479E-A608-743D2D4AC414}">
      <dgm:prSet/>
      <dgm:spPr/>
      <dgm:t>
        <a:bodyPr/>
        <a:lstStyle/>
        <a:p>
          <a:endParaRPr lang="en-US"/>
        </a:p>
      </dgm:t>
    </dgm:pt>
    <dgm:pt modelId="{91D57282-279D-469A-966A-3FDCDE3DDE0A}">
      <dgm:prSet custT="1"/>
      <dgm:spPr/>
      <dgm:t>
        <a:bodyPr/>
        <a:lstStyle/>
        <a:p>
          <a:pPr>
            <a:buFont typeface="+mj-lt"/>
            <a:buNone/>
          </a:pPr>
          <a:r>
            <a:rPr lang="en-US" sz="3300" dirty="0"/>
            <a:t>1) If God is for us, who is against us? </a:t>
          </a:r>
          <a:r>
            <a:rPr lang="en-US" sz="2400" i="1" dirty="0"/>
            <a:t>Romans 8:31</a:t>
          </a:r>
          <a:endParaRPr lang="en-US" sz="3300" i="1" dirty="0"/>
        </a:p>
      </dgm:t>
    </dgm:pt>
    <dgm:pt modelId="{DE0C0DB3-4424-44DD-9996-708F2654E188}" type="parTrans" cxnId="{955089B3-FBFA-4208-99E3-0D0B9BE9118D}">
      <dgm:prSet/>
      <dgm:spPr/>
      <dgm:t>
        <a:bodyPr/>
        <a:lstStyle/>
        <a:p>
          <a:endParaRPr lang="en-US"/>
        </a:p>
      </dgm:t>
    </dgm:pt>
    <dgm:pt modelId="{01660745-728A-4264-ADE5-156D812FBDE4}" type="sibTrans" cxnId="{955089B3-FBFA-4208-99E3-0D0B9BE9118D}">
      <dgm:prSet/>
      <dgm:spPr/>
      <dgm:t>
        <a:bodyPr/>
        <a:lstStyle/>
        <a:p>
          <a:endParaRPr lang="en-US"/>
        </a:p>
      </dgm:t>
    </dgm:pt>
    <dgm:pt modelId="{109DEEBD-9DF9-4536-8CF6-B7B4C1F72BFC}" type="pres">
      <dgm:prSet presAssocID="{DEFAA815-5DDA-4796-A407-958A08F41E2B}" presName="Name0" presStyleCnt="0">
        <dgm:presLayoutVars>
          <dgm:dir/>
          <dgm:animLvl val="lvl"/>
          <dgm:resizeHandles val="exact"/>
        </dgm:presLayoutVars>
      </dgm:prSet>
      <dgm:spPr/>
    </dgm:pt>
    <dgm:pt modelId="{8B314C2A-54B1-4DCC-A982-D93561EA27EA}" type="pres">
      <dgm:prSet presAssocID="{B015485E-CC4D-4433-9C8C-294D4B883DB6}" presName="composite" presStyleCnt="0"/>
      <dgm:spPr/>
    </dgm:pt>
    <dgm:pt modelId="{D9FDB06D-2CEE-4501-8B36-0A2C4C2F9C97}" type="pres">
      <dgm:prSet presAssocID="{B015485E-CC4D-4433-9C8C-294D4B883DB6}" presName="parTx" presStyleLbl="alignNode1" presStyleIdx="0" presStyleCnt="1">
        <dgm:presLayoutVars>
          <dgm:chMax val="0"/>
          <dgm:chPref val="0"/>
          <dgm:bulletEnabled val="1"/>
        </dgm:presLayoutVars>
      </dgm:prSet>
      <dgm:spPr/>
    </dgm:pt>
    <dgm:pt modelId="{6D991FFF-3AD4-41AD-9563-911E945E737A}" type="pres">
      <dgm:prSet presAssocID="{B015485E-CC4D-4433-9C8C-294D4B883DB6}" presName="desTx" presStyleLbl="alignAccFollowNode1" presStyleIdx="0" presStyleCnt="1">
        <dgm:presLayoutVars>
          <dgm:bulletEnabled val="1"/>
        </dgm:presLayoutVars>
      </dgm:prSet>
      <dgm:spPr/>
    </dgm:pt>
  </dgm:ptLst>
  <dgm:cxnLst>
    <dgm:cxn modelId="{C860834F-8433-4C62-9A6E-8EA2F9AF134C}" type="presOf" srcId="{B015485E-CC4D-4433-9C8C-294D4B883DB6}" destId="{D9FDB06D-2CEE-4501-8B36-0A2C4C2F9C97}" srcOrd="0" destOrd="0" presId="urn:microsoft.com/office/officeart/2005/8/layout/hList1"/>
    <dgm:cxn modelId="{955089B3-FBFA-4208-99E3-0D0B9BE9118D}" srcId="{B015485E-CC4D-4433-9C8C-294D4B883DB6}" destId="{91D57282-279D-469A-966A-3FDCDE3DDE0A}" srcOrd="0" destOrd="0" parTransId="{DE0C0DB3-4424-44DD-9996-708F2654E188}" sibTransId="{01660745-728A-4264-ADE5-156D812FBDE4}"/>
    <dgm:cxn modelId="{27B911B4-6613-4D2B-8EA8-C027EA4E93FB}" type="presOf" srcId="{91D57282-279D-469A-966A-3FDCDE3DDE0A}" destId="{6D991FFF-3AD4-41AD-9563-911E945E737A}" srcOrd="0" destOrd="0" presId="urn:microsoft.com/office/officeart/2005/8/layout/hList1"/>
    <dgm:cxn modelId="{EC34E2E7-14B9-4B5B-9E27-6A4DB093ACE4}" type="presOf" srcId="{DEFAA815-5DDA-4796-A407-958A08F41E2B}" destId="{109DEEBD-9DF9-4536-8CF6-B7B4C1F72BFC}" srcOrd="0" destOrd="0" presId="urn:microsoft.com/office/officeart/2005/8/layout/hList1"/>
    <dgm:cxn modelId="{7312BBFE-C2D9-479E-A608-743D2D4AC414}" srcId="{DEFAA815-5DDA-4796-A407-958A08F41E2B}" destId="{B015485E-CC4D-4433-9C8C-294D4B883DB6}" srcOrd="0" destOrd="0" parTransId="{25423663-4EE2-4D86-949D-15AEA4F62C22}" sibTransId="{9FD8152B-3E21-48B6-90C7-2D95B85524CA}"/>
    <dgm:cxn modelId="{A4B3C1F8-CE77-42FA-B5C4-259E128F46CA}" type="presParOf" srcId="{109DEEBD-9DF9-4536-8CF6-B7B4C1F72BFC}" destId="{8B314C2A-54B1-4DCC-A982-D93561EA27EA}" srcOrd="0" destOrd="0" presId="urn:microsoft.com/office/officeart/2005/8/layout/hList1"/>
    <dgm:cxn modelId="{5CF4F6AC-8810-45FE-ADEE-6C26438099EA}" type="presParOf" srcId="{8B314C2A-54B1-4DCC-A982-D93561EA27EA}" destId="{D9FDB06D-2CEE-4501-8B36-0A2C4C2F9C97}" srcOrd="0" destOrd="0" presId="urn:microsoft.com/office/officeart/2005/8/layout/hList1"/>
    <dgm:cxn modelId="{AF76458A-BBD6-4113-B4D0-738F49E9917D}" type="presParOf" srcId="{8B314C2A-54B1-4DCC-A982-D93561EA27EA}" destId="{6D991FFF-3AD4-41AD-9563-911E945E737A}" srcOrd="1" destOrd="0" presId="urn:microsoft.com/office/officeart/2005/8/layout/h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17C5E1-FF4F-4C2B-AA7F-6E28E007DF96}">
      <dsp:nvSpPr>
        <dsp:cNvPr id="0" name=""/>
        <dsp:cNvSpPr/>
      </dsp:nvSpPr>
      <dsp:spPr>
        <a:xfrm>
          <a:off x="0" y="63558"/>
          <a:ext cx="6510618" cy="1433250"/>
        </a:xfrm>
        <a:prstGeom prst="roundRect">
          <a:avLst/>
        </a:prstGeom>
        <a:solidFill>
          <a:schemeClr val="accent1">
            <a:hueOff val="0"/>
            <a:satOff val="0"/>
            <a:lumOff val="0"/>
            <a:alphaOff val="0"/>
          </a:schemeClr>
        </a:solidFill>
        <a:ln>
          <a:noFill/>
        </a:ln>
        <a:effectLst>
          <a:glow rad="228600">
            <a:schemeClr val="accent2">
              <a:satMod val="175000"/>
              <a:alpha val="40000"/>
            </a:schemeClr>
          </a:glo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1" kern="1200" dirty="0">
              <a:effectLst>
                <a:glow rad="139700">
                  <a:schemeClr val="accent3">
                    <a:satMod val="175000"/>
                    <a:alpha val="40000"/>
                  </a:schemeClr>
                </a:glow>
              </a:effectLst>
              <a:latin typeface="Ink Free" panose="03080402000500000000" pitchFamily="66" charset="0"/>
            </a:rPr>
            <a:t>Is God’s promise for real? </a:t>
          </a:r>
          <a:br>
            <a:rPr lang="en-US" sz="3500" b="1" kern="1200" dirty="0">
              <a:effectLst>
                <a:glow rad="139700">
                  <a:schemeClr val="accent3">
                    <a:satMod val="175000"/>
                    <a:alpha val="40000"/>
                  </a:schemeClr>
                </a:glow>
              </a:effectLst>
              <a:latin typeface="Ink Free" panose="03080402000500000000" pitchFamily="66" charset="0"/>
            </a:rPr>
          </a:br>
          <a:r>
            <a:rPr lang="en-US" sz="3500" b="1" kern="1200" dirty="0">
              <a:effectLst>
                <a:glow rad="139700">
                  <a:schemeClr val="accent3">
                    <a:satMod val="175000"/>
                    <a:alpha val="40000"/>
                  </a:schemeClr>
                </a:glow>
              </a:effectLst>
              <a:latin typeface="Ink Free" panose="03080402000500000000" pitchFamily="66" charset="0"/>
            </a:rPr>
            <a:t>“</a:t>
          </a:r>
          <a:r>
            <a:rPr lang="en-US" sz="3500" b="1" i="1" u="sng" kern="1200" dirty="0">
              <a:effectLst>
                <a:glow rad="139700">
                  <a:schemeClr val="accent3">
                    <a:satMod val="175000"/>
                    <a:alpha val="40000"/>
                  </a:schemeClr>
                </a:glow>
              </a:effectLst>
              <a:latin typeface="Ink Free" panose="03080402000500000000" pitchFamily="66" charset="0"/>
            </a:rPr>
            <a:t>ALL</a:t>
          </a:r>
          <a:r>
            <a:rPr lang="en-US" sz="3500" b="1" kern="1200" dirty="0">
              <a:effectLst>
                <a:glow rad="139700">
                  <a:schemeClr val="accent3">
                    <a:satMod val="175000"/>
                    <a:alpha val="40000"/>
                  </a:schemeClr>
                </a:glow>
              </a:effectLst>
              <a:latin typeface="Ink Free" panose="03080402000500000000" pitchFamily="66" charset="0"/>
            </a:rPr>
            <a:t>” things?</a:t>
          </a:r>
          <a:endParaRPr lang="en-US" sz="3500" kern="1200" dirty="0">
            <a:effectLst>
              <a:glow rad="139700">
                <a:schemeClr val="accent3">
                  <a:satMod val="175000"/>
                  <a:alpha val="40000"/>
                </a:schemeClr>
              </a:glow>
            </a:effectLst>
            <a:latin typeface="Ink Free" panose="03080402000500000000" pitchFamily="66" charset="0"/>
          </a:endParaRPr>
        </a:p>
      </dsp:txBody>
      <dsp:txXfrm>
        <a:off x="69965" y="133523"/>
        <a:ext cx="6370688" cy="1293320"/>
      </dsp:txXfrm>
    </dsp:sp>
    <dsp:sp modelId="{5446E7E8-9D69-491F-9E1C-509C5BF65449}">
      <dsp:nvSpPr>
        <dsp:cNvPr id="0" name=""/>
        <dsp:cNvSpPr/>
      </dsp:nvSpPr>
      <dsp:spPr>
        <a:xfrm>
          <a:off x="0" y="1496808"/>
          <a:ext cx="6510618" cy="4491900"/>
        </a:xfrm>
        <a:prstGeom prst="rect">
          <a:avLst/>
        </a:prstGeom>
        <a:noFill/>
        <a:ln w="9525"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206712"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kern="1200" dirty="0">
              <a:effectLst>
                <a:glow rad="139700">
                  <a:schemeClr val="accent3">
                    <a:satMod val="175000"/>
                    <a:alpha val="40000"/>
                  </a:schemeClr>
                </a:glow>
              </a:effectLst>
              <a:latin typeface="Ink Free" panose="03080402000500000000" pitchFamily="66" charset="0"/>
            </a:rPr>
            <a:t>“I am the LORD, the God of all mankind. Is anything too hard for me?” </a:t>
          </a:r>
          <a:r>
            <a:rPr lang="en-US" sz="2700" i="1" kern="1200" dirty="0">
              <a:effectLst>
                <a:glow rad="139700">
                  <a:schemeClr val="accent3">
                    <a:satMod val="175000"/>
                    <a:alpha val="40000"/>
                  </a:schemeClr>
                </a:glow>
              </a:effectLst>
              <a:latin typeface="Ink Free" panose="03080402000500000000" pitchFamily="66" charset="0"/>
            </a:rPr>
            <a:t>Jeremiah 32:27</a:t>
          </a:r>
        </a:p>
        <a:p>
          <a:pPr marL="228600" lvl="1" indent="-228600" algn="l" defTabSz="1200150">
            <a:lnSpc>
              <a:spcPct val="90000"/>
            </a:lnSpc>
            <a:spcBef>
              <a:spcPct val="0"/>
            </a:spcBef>
            <a:spcAft>
              <a:spcPct val="20000"/>
            </a:spcAft>
            <a:buChar char="•"/>
          </a:pPr>
          <a:r>
            <a:rPr lang="en-US" sz="2700" kern="1200" dirty="0">
              <a:effectLst>
                <a:glow rad="139700">
                  <a:schemeClr val="accent3">
                    <a:satMod val="175000"/>
                    <a:alpha val="40000"/>
                  </a:schemeClr>
                </a:glow>
              </a:effectLst>
              <a:latin typeface="Ink Free" panose="03080402000500000000" pitchFamily="66" charset="0"/>
            </a:rPr>
            <a:t>“Ah Lord GOD! Look! You have made the heavens and the earth by Your great power and by Your outstretched arm! Nothing is too difficult for You!” </a:t>
          </a:r>
          <a:r>
            <a:rPr lang="en-US" sz="2700" i="1" kern="1200" dirty="0">
              <a:effectLst>
                <a:glow rad="139700">
                  <a:schemeClr val="accent3">
                    <a:satMod val="175000"/>
                    <a:alpha val="40000"/>
                  </a:schemeClr>
                </a:glow>
              </a:effectLst>
              <a:latin typeface="Ink Free" panose="03080402000500000000" pitchFamily="66" charset="0"/>
            </a:rPr>
            <a:t>Jeremiah 32:17 </a:t>
          </a:r>
        </a:p>
        <a:p>
          <a:pPr marL="228600" lvl="1" indent="-228600" algn="l" defTabSz="1200150">
            <a:lnSpc>
              <a:spcPct val="90000"/>
            </a:lnSpc>
            <a:spcBef>
              <a:spcPct val="0"/>
            </a:spcBef>
            <a:spcAft>
              <a:spcPct val="20000"/>
            </a:spcAft>
            <a:buChar char="•"/>
          </a:pPr>
          <a:r>
            <a:rPr lang="en-US" sz="2700" kern="1200" dirty="0">
              <a:effectLst>
                <a:glow rad="139700">
                  <a:schemeClr val="accent3">
                    <a:satMod val="175000"/>
                    <a:alpha val="40000"/>
                  </a:schemeClr>
                </a:glow>
              </a:effectLst>
              <a:latin typeface="Ink Free" panose="03080402000500000000" pitchFamily="66" charset="0"/>
            </a:rPr>
            <a:t>Jesus said, "The things that are impossible with people are possible with God." </a:t>
          </a:r>
          <a:r>
            <a:rPr lang="en-US" sz="2700" i="1" kern="1200" dirty="0">
              <a:effectLst>
                <a:glow rad="139700">
                  <a:schemeClr val="accent3">
                    <a:satMod val="175000"/>
                    <a:alpha val="40000"/>
                  </a:schemeClr>
                </a:glow>
              </a:effectLst>
              <a:latin typeface="Ink Free" panose="03080402000500000000" pitchFamily="66" charset="0"/>
            </a:rPr>
            <a:t>Luke 18:27</a:t>
          </a:r>
        </a:p>
      </dsp:txBody>
      <dsp:txXfrm>
        <a:off x="0" y="1496808"/>
        <a:ext cx="6510618" cy="44919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732936"/>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732936"/>
        <a:ext cx="4114800" cy="1211220"/>
      </dsp:txXfrm>
    </dsp:sp>
    <dsp:sp modelId="{6D991FFF-3AD4-41AD-9563-911E945E737A}">
      <dsp:nvSpPr>
        <dsp:cNvPr id="0" name=""/>
        <dsp:cNvSpPr/>
      </dsp:nvSpPr>
      <dsp:spPr>
        <a:xfrm>
          <a:off x="0" y="1944156"/>
          <a:ext cx="4114800" cy="217404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2) Who will bring a charge against God’s elect? </a:t>
          </a:r>
          <a:r>
            <a:rPr lang="en-US" sz="2400" i="1" kern="1200" dirty="0"/>
            <a:t>Romans 8:33</a:t>
          </a:r>
          <a:endParaRPr lang="en-US" sz="3300" i="1" kern="1200" dirty="0"/>
        </a:p>
      </dsp:txBody>
      <dsp:txXfrm>
        <a:off x="0" y="1944156"/>
        <a:ext cx="4114800" cy="217404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664997"/>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664997"/>
        <a:ext cx="4114800" cy="1211220"/>
      </dsp:txXfrm>
    </dsp:sp>
    <dsp:sp modelId="{6D991FFF-3AD4-41AD-9563-911E945E737A}">
      <dsp:nvSpPr>
        <dsp:cNvPr id="0" name=""/>
        <dsp:cNvSpPr/>
      </dsp:nvSpPr>
      <dsp:spPr>
        <a:xfrm>
          <a:off x="0" y="1876217"/>
          <a:ext cx="4114800" cy="23099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3) Who will separate us from the love of Christ? </a:t>
          </a:r>
          <a:r>
            <a:rPr lang="en-US" sz="2400" i="1" kern="1200" dirty="0"/>
            <a:t>Romans 8:35</a:t>
          </a:r>
          <a:endParaRPr lang="en-US" sz="3300" i="1" kern="1200" dirty="0"/>
        </a:p>
      </dsp:txBody>
      <dsp:txXfrm>
        <a:off x="0" y="1876217"/>
        <a:ext cx="4114800" cy="2309917"/>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664997"/>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664997"/>
        <a:ext cx="4114800" cy="1211220"/>
      </dsp:txXfrm>
    </dsp:sp>
    <dsp:sp modelId="{6D991FFF-3AD4-41AD-9563-911E945E737A}">
      <dsp:nvSpPr>
        <dsp:cNvPr id="0" name=""/>
        <dsp:cNvSpPr/>
      </dsp:nvSpPr>
      <dsp:spPr>
        <a:xfrm>
          <a:off x="0" y="1876217"/>
          <a:ext cx="4114800" cy="23099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3) Who will separate us from the love of Christ? </a:t>
          </a:r>
          <a:r>
            <a:rPr lang="en-US" sz="2400" i="1" kern="1200" dirty="0"/>
            <a:t>Romans 8:35</a:t>
          </a:r>
          <a:endParaRPr lang="en-US" sz="3300" i="1" kern="1200" dirty="0"/>
        </a:p>
      </dsp:txBody>
      <dsp:txXfrm>
        <a:off x="0" y="1876217"/>
        <a:ext cx="4114800" cy="2309917"/>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664997"/>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664997"/>
        <a:ext cx="4114800" cy="1211220"/>
      </dsp:txXfrm>
    </dsp:sp>
    <dsp:sp modelId="{6D991FFF-3AD4-41AD-9563-911E945E737A}">
      <dsp:nvSpPr>
        <dsp:cNvPr id="0" name=""/>
        <dsp:cNvSpPr/>
      </dsp:nvSpPr>
      <dsp:spPr>
        <a:xfrm>
          <a:off x="0" y="1876217"/>
          <a:ext cx="4114800" cy="23099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3) Who will separate us from the love of Christ? </a:t>
          </a:r>
          <a:r>
            <a:rPr lang="en-US" sz="2400" i="1" kern="1200" dirty="0"/>
            <a:t>Romans 8:35</a:t>
          </a:r>
          <a:endParaRPr lang="en-US" sz="3300" i="1" kern="1200" dirty="0"/>
        </a:p>
      </dsp:txBody>
      <dsp:txXfrm>
        <a:off x="0" y="1876217"/>
        <a:ext cx="4114800" cy="2309917"/>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664997"/>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664997"/>
        <a:ext cx="4114800" cy="1211220"/>
      </dsp:txXfrm>
    </dsp:sp>
    <dsp:sp modelId="{6D991FFF-3AD4-41AD-9563-911E945E737A}">
      <dsp:nvSpPr>
        <dsp:cNvPr id="0" name=""/>
        <dsp:cNvSpPr/>
      </dsp:nvSpPr>
      <dsp:spPr>
        <a:xfrm>
          <a:off x="0" y="1876217"/>
          <a:ext cx="4114800" cy="23099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3) Who will separate us from the love of Christ? </a:t>
          </a:r>
          <a:r>
            <a:rPr lang="en-US" sz="2400" i="1" kern="1200" dirty="0"/>
            <a:t>Romans 8:35</a:t>
          </a:r>
          <a:endParaRPr lang="en-US" sz="3300" i="1" kern="1200" dirty="0"/>
        </a:p>
      </dsp:txBody>
      <dsp:txXfrm>
        <a:off x="0" y="1876217"/>
        <a:ext cx="4114800" cy="23099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1847B6-8925-4569-A6D8-1BC4FFC7316D}">
      <dsp:nvSpPr>
        <dsp:cNvPr id="0" name=""/>
        <dsp:cNvSpPr/>
      </dsp:nvSpPr>
      <dsp:spPr>
        <a:xfrm>
          <a:off x="2378107" y="4205469"/>
          <a:ext cx="150346" cy="150346"/>
        </a:xfrm>
        <a:prstGeom prst="ellipse">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8072F6-C325-49A4-AC6B-4EED776A2561}">
      <dsp:nvSpPr>
        <dsp:cNvPr id="0" name=""/>
        <dsp:cNvSpPr/>
      </dsp:nvSpPr>
      <dsp:spPr>
        <a:xfrm>
          <a:off x="2094703" y="4341897"/>
          <a:ext cx="150346" cy="150346"/>
        </a:xfrm>
        <a:prstGeom prst="ellipse">
          <a:avLst/>
        </a:prstGeom>
        <a:solidFill>
          <a:schemeClr val="accent3">
            <a:shade val="80000"/>
            <a:hueOff val="-26913"/>
            <a:satOff val="796"/>
            <a:lumOff val="2427"/>
            <a:alphaOff val="0"/>
          </a:schemeClr>
        </a:solidFill>
        <a:ln w="12700" cap="flat" cmpd="sng" algn="ctr">
          <a:solidFill>
            <a:schemeClr val="accent3">
              <a:shade val="80000"/>
              <a:hueOff val="-26913"/>
              <a:satOff val="796"/>
              <a:lumOff val="242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B3C728-D23E-480D-A449-26823A60F050}">
      <dsp:nvSpPr>
        <dsp:cNvPr id="0" name=""/>
        <dsp:cNvSpPr/>
      </dsp:nvSpPr>
      <dsp:spPr>
        <a:xfrm>
          <a:off x="1797769" y="4449659"/>
          <a:ext cx="150346" cy="150346"/>
        </a:xfrm>
        <a:prstGeom prst="ellipse">
          <a:avLst/>
        </a:prstGeom>
        <a:solidFill>
          <a:schemeClr val="accent3">
            <a:shade val="80000"/>
            <a:hueOff val="-53827"/>
            <a:satOff val="1592"/>
            <a:lumOff val="4854"/>
            <a:alphaOff val="0"/>
          </a:schemeClr>
        </a:solidFill>
        <a:ln w="12700" cap="flat" cmpd="sng" algn="ctr">
          <a:solidFill>
            <a:schemeClr val="accent3">
              <a:shade val="80000"/>
              <a:hueOff val="-53827"/>
              <a:satOff val="1592"/>
              <a:lumOff val="485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1B0E8E6-56FD-4C7B-BF68-4E0884C17614}">
      <dsp:nvSpPr>
        <dsp:cNvPr id="0" name=""/>
        <dsp:cNvSpPr/>
      </dsp:nvSpPr>
      <dsp:spPr>
        <a:xfrm>
          <a:off x="3738743" y="2626199"/>
          <a:ext cx="150346" cy="150346"/>
        </a:xfrm>
        <a:prstGeom prst="ellipse">
          <a:avLst/>
        </a:prstGeom>
        <a:solidFill>
          <a:schemeClr val="accent3">
            <a:shade val="80000"/>
            <a:hueOff val="-80740"/>
            <a:satOff val="2389"/>
            <a:lumOff val="7281"/>
            <a:alphaOff val="0"/>
          </a:schemeClr>
        </a:solidFill>
        <a:ln w="12700" cap="flat" cmpd="sng" algn="ctr">
          <a:solidFill>
            <a:schemeClr val="accent3">
              <a:shade val="80000"/>
              <a:hueOff val="-80740"/>
              <a:satOff val="2389"/>
              <a:lumOff val="728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7A87DF-C841-4511-B2BD-F32BA860B85E}">
      <dsp:nvSpPr>
        <dsp:cNvPr id="0" name=""/>
        <dsp:cNvSpPr/>
      </dsp:nvSpPr>
      <dsp:spPr>
        <a:xfrm>
          <a:off x="3624480" y="2903832"/>
          <a:ext cx="150346" cy="150346"/>
        </a:xfrm>
        <a:prstGeom prst="ellipse">
          <a:avLst/>
        </a:prstGeom>
        <a:solidFill>
          <a:schemeClr val="accent3">
            <a:shade val="80000"/>
            <a:hueOff val="-107653"/>
            <a:satOff val="3185"/>
            <a:lumOff val="9708"/>
            <a:alphaOff val="0"/>
          </a:schemeClr>
        </a:solidFill>
        <a:ln w="12700" cap="flat" cmpd="sng" algn="ctr">
          <a:solidFill>
            <a:schemeClr val="accent3">
              <a:shade val="80000"/>
              <a:hueOff val="-107653"/>
              <a:satOff val="3185"/>
              <a:lumOff val="970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B55A57-06B0-405B-8EFA-ADD20364ADE6}">
      <dsp:nvSpPr>
        <dsp:cNvPr id="0" name=""/>
        <dsp:cNvSpPr/>
      </dsp:nvSpPr>
      <dsp:spPr>
        <a:xfrm>
          <a:off x="3543293" y="536253"/>
          <a:ext cx="150346" cy="150346"/>
        </a:xfrm>
        <a:prstGeom prst="ellipse">
          <a:avLst/>
        </a:prstGeom>
        <a:solidFill>
          <a:schemeClr val="accent3">
            <a:shade val="80000"/>
            <a:hueOff val="-134566"/>
            <a:satOff val="3981"/>
            <a:lumOff val="12135"/>
            <a:alphaOff val="0"/>
          </a:schemeClr>
        </a:solidFill>
        <a:ln w="12700" cap="flat" cmpd="sng" algn="ctr">
          <a:solidFill>
            <a:schemeClr val="accent3">
              <a:shade val="80000"/>
              <a:hueOff val="-134566"/>
              <a:satOff val="3981"/>
              <a:lumOff val="1213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45DED4-1196-4E00-B817-C3429ECAF501}">
      <dsp:nvSpPr>
        <dsp:cNvPr id="0" name=""/>
        <dsp:cNvSpPr/>
      </dsp:nvSpPr>
      <dsp:spPr>
        <a:xfrm>
          <a:off x="3752274" y="403541"/>
          <a:ext cx="150346" cy="150346"/>
        </a:xfrm>
        <a:prstGeom prst="ellipse">
          <a:avLst/>
        </a:prstGeom>
        <a:solidFill>
          <a:schemeClr val="accent3">
            <a:shade val="80000"/>
            <a:hueOff val="-161480"/>
            <a:satOff val="4777"/>
            <a:lumOff val="14561"/>
            <a:alphaOff val="0"/>
          </a:schemeClr>
        </a:solidFill>
        <a:ln w="12700" cap="flat" cmpd="sng" algn="ctr">
          <a:solidFill>
            <a:schemeClr val="accent3">
              <a:shade val="80000"/>
              <a:hueOff val="-161480"/>
              <a:satOff val="4777"/>
              <a:lumOff val="1456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E55095-0928-43FE-9ED1-C3EA3125B557}">
      <dsp:nvSpPr>
        <dsp:cNvPr id="0" name=""/>
        <dsp:cNvSpPr/>
      </dsp:nvSpPr>
      <dsp:spPr>
        <a:xfrm>
          <a:off x="3961256" y="270829"/>
          <a:ext cx="150346" cy="150346"/>
        </a:xfrm>
        <a:prstGeom prst="ellipse">
          <a:avLst/>
        </a:prstGeom>
        <a:solidFill>
          <a:schemeClr val="accent3">
            <a:shade val="80000"/>
            <a:hueOff val="-188393"/>
            <a:satOff val="5573"/>
            <a:lumOff val="16988"/>
            <a:alphaOff val="0"/>
          </a:schemeClr>
        </a:solidFill>
        <a:ln w="12700" cap="flat" cmpd="sng" algn="ctr">
          <a:solidFill>
            <a:schemeClr val="accent3">
              <a:shade val="80000"/>
              <a:hueOff val="-188393"/>
              <a:satOff val="5573"/>
              <a:lumOff val="1698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4A5FACB-C1D9-4B23-8C07-BCE8BDF695C4}">
      <dsp:nvSpPr>
        <dsp:cNvPr id="0" name=""/>
        <dsp:cNvSpPr/>
      </dsp:nvSpPr>
      <dsp:spPr>
        <a:xfrm>
          <a:off x="4170238" y="403541"/>
          <a:ext cx="150346" cy="150346"/>
        </a:xfrm>
        <a:prstGeom prst="ellipse">
          <a:avLst/>
        </a:prstGeom>
        <a:solidFill>
          <a:schemeClr val="accent3">
            <a:shade val="80000"/>
            <a:hueOff val="-215306"/>
            <a:satOff val="6369"/>
            <a:lumOff val="19415"/>
            <a:alphaOff val="0"/>
          </a:schemeClr>
        </a:solidFill>
        <a:ln w="12700" cap="flat" cmpd="sng" algn="ctr">
          <a:solidFill>
            <a:schemeClr val="accent3">
              <a:shade val="80000"/>
              <a:hueOff val="-215306"/>
              <a:satOff val="6369"/>
              <a:lumOff val="1941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E9233F-09F2-49D8-9ACF-AF04FC67470B}">
      <dsp:nvSpPr>
        <dsp:cNvPr id="0" name=""/>
        <dsp:cNvSpPr/>
      </dsp:nvSpPr>
      <dsp:spPr>
        <a:xfrm>
          <a:off x="4379220" y="536253"/>
          <a:ext cx="150346" cy="150346"/>
        </a:xfrm>
        <a:prstGeom prst="ellipse">
          <a:avLst/>
        </a:prstGeom>
        <a:solidFill>
          <a:schemeClr val="accent3">
            <a:shade val="80000"/>
            <a:hueOff val="-242219"/>
            <a:satOff val="7166"/>
            <a:lumOff val="21842"/>
            <a:alphaOff val="0"/>
          </a:schemeClr>
        </a:solidFill>
        <a:ln w="12700" cap="flat" cmpd="sng" algn="ctr">
          <a:solidFill>
            <a:schemeClr val="accent3">
              <a:shade val="80000"/>
              <a:hueOff val="-242219"/>
              <a:satOff val="7166"/>
              <a:lumOff val="2184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B3A484-EC23-4DC7-953B-005DA67D7F60}">
      <dsp:nvSpPr>
        <dsp:cNvPr id="0" name=""/>
        <dsp:cNvSpPr/>
      </dsp:nvSpPr>
      <dsp:spPr>
        <a:xfrm>
          <a:off x="3961256" y="550586"/>
          <a:ext cx="150346" cy="150346"/>
        </a:xfrm>
        <a:prstGeom prst="ellipse">
          <a:avLst/>
        </a:prstGeom>
        <a:solidFill>
          <a:schemeClr val="accent3">
            <a:shade val="80000"/>
            <a:hueOff val="-269133"/>
            <a:satOff val="7962"/>
            <a:lumOff val="24269"/>
            <a:alphaOff val="0"/>
          </a:schemeClr>
        </a:solidFill>
        <a:ln w="12700" cap="flat" cmpd="sng" algn="ctr">
          <a:solidFill>
            <a:schemeClr val="accent3">
              <a:shade val="80000"/>
              <a:hueOff val="-269133"/>
              <a:satOff val="7962"/>
              <a:lumOff val="242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3F1B9E-74F1-4576-BE1B-CE4AE0B58318}">
      <dsp:nvSpPr>
        <dsp:cNvPr id="0" name=""/>
        <dsp:cNvSpPr/>
      </dsp:nvSpPr>
      <dsp:spPr>
        <a:xfrm>
          <a:off x="3961256" y="830873"/>
          <a:ext cx="150346" cy="150346"/>
        </a:xfrm>
        <a:prstGeom prst="ellipse">
          <a:avLst/>
        </a:prstGeom>
        <a:solidFill>
          <a:schemeClr val="accent3">
            <a:shade val="80000"/>
            <a:hueOff val="-296046"/>
            <a:satOff val="8758"/>
            <a:lumOff val="26696"/>
            <a:alphaOff val="0"/>
          </a:schemeClr>
        </a:solidFill>
        <a:ln w="12700" cap="flat" cmpd="sng" algn="ctr">
          <a:solidFill>
            <a:schemeClr val="accent3">
              <a:shade val="80000"/>
              <a:hueOff val="-296046"/>
              <a:satOff val="8758"/>
              <a:lumOff val="2669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0D5E8A-5575-4441-9241-D55B9F3A2F33}">
      <dsp:nvSpPr>
        <dsp:cNvPr id="0" name=""/>
        <dsp:cNvSpPr/>
      </dsp:nvSpPr>
      <dsp:spPr>
        <a:xfrm>
          <a:off x="1064829" y="4769553"/>
          <a:ext cx="3242975" cy="869527"/>
        </a:xfrm>
        <a:prstGeom prst="roundRect">
          <a:avLst/>
        </a:prstGeom>
        <a:solidFill>
          <a:schemeClr val="accent3">
            <a:shade val="8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643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bg1"/>
              </a:solidFill>
              <a:effectLst>
                <a:outerShdw blurRad="38100" dist="25400" dir="5400000" algn="ctr" rotWithShape="0">
                  <a:srgbClr val="6E747A">
                    <a:alpha val="43000"/>
                  </a:srgbClr>
                </a:outerShdw>
              </a:effectLst>
            </a:rPr>
            <a:t>Foreknown &amp;</a:t>
          </a:r>
          <a:br>
            <a:rPr lang="en-US" sz="2200" b="0" kern="1200" cap="none" spc="0" dirty="0">
              <a:ln w="0"/>
              <a:solidFill>
                <a:schemeClr val="bg1"/>
              </a:solidFill>
              <a:effectLst>
                <a:outerShdw blurRad="38100" dist="25400" dir="5400000" algn="ctr" rotWithShape="0">
                  <a:srgbClr val="6E747A">
                    <a:alpha val="43000"/>
                  </a:srgbClr>
                </a:outerShdw>
              </a:effectLst>
            </a:rPr>
          </a:br>
          <a:r>
            <a:rPr lang="en-US" sz="2200" b="0" kern="1200" cap="none" spc="0" dirty="0">
              <a:ln w="0"/>
              <a:solidFill>
                <a:schemeClr val="bg1"/>
              </a:solidFill>
              <a:effectLst>
                <a:outerShdw blurRad="38100" dist="25400" dir="5400000" algn="ctr" rotWithShape="0">
                  <a:srgbClr val="6E747A">
                    <a:alpha val="43000"/>
                  </a:srgbClr>
                </a:outerShdw>
              </a:effectLst>
            </a:rPr>
            <a:t>Pre-destined</a:t>
          </a:r>
        </a:p>
      </dsp:txBody>
      <dsp:txXfrm>
        <a:off x="1107276" y="4812000"/>
        <a:ext cx="3158081" cy="784633"/>
      </dsp:txXfrm>
    </dsp:sp>
    <dsp:sp modelId="{ABC3B196-E16A-4B20-84D8-11025B594B16}">
      <dsp:nvSpPr>
        <dsp:cNvPr id="0" name=""/>
        <dsp:cNvSpPr/>
      </dsp:nvSpPr>
      <dsp:spPr>
        <a:xfrm>
          <a:off x="165757" y="3917012"/>
          <a:ext cx="1503465" cy="1503359"/>
        </a:xfrm>
        <a:prstGeom prst="ellipse">
          <a:avLst/>
        </a:prstGeom>
        <a:blipFill rotWithShape="1">
          <a:blip xmlns:r="http://schemas.openxmlformats.org/officeDocument/2006/relationships" r:embed="rId1"/>
          <a:srcRect/>
          <a:stretch>
            <a:fillRect l="-25000" r="-25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0BA6BDB-D99A-4F21-A10B-96A298D22CC9}">
      <dsp:nvSpPr>
        <dsp:cNvPr id="0" name=""/>
        <dsp:cNvSpPr/>
      </dsp:nvSpPr>
      <dsp:spPr>
        <a:xfrm>
          <a:off x="3150888" y="3640441"/>
          <a:ext cx="3242975" cy="869527"/>
        </a:xfrm>
        <a:prstGeom prst="roundRect">
          <a:avLst/>
        </a:prstGeom>
        <a:solidFill>
          <a:schemeClr val="accent3">
            <a:shade val="80000"/>
            <a:hueOff val="-148023"/>
            <a:satOff val="4379"/>
            <a:lumOff val="1334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643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0" kern="1200" cap="none" spc="0" dirty="0">
              <a:ln w="0"/>
              <a:solidFill>
                <a:schemeClr val="bg1"/>
              </a:solidFill>
              <a:effectLst>
                <a:outerShdw blurRad="38100" dist="25400" dir="5400000" algn="ctr" rotWithShape="0">
                  <a:srgbClr val="6E747A">
                    <a:alpha val="43000"/>
                  </a:srgbClr>
                </a:outerShdw>
              </a:effectLst>
            </a:rPr>
            <a:t>Called &amp; Justified</a:t>
          </a:r>
        </a:p>
      </dsp:txBody>
      <dsp:txXfrm>
        <a:off x="3193335" y="3682888"/>
        <a:ext cx="3158081" cy="784633"/>
      </dsp:txXfrm>
    </dsp:sp>
    <dsp:sp modelId="{5B629498-8F6C-4F41-A6E5-3806BFD0146D}">
      <dsp:nvSpPr>
        <dsp:cNvPr id="0" name=""/>
        <dsp:cNvSpPr/>
      </dsp:nvSpPr>
      <dsp:spPr>
        <a:xfrm>
          <a:off x="2251815" y="2787900"/>
          <a:ext cx="1503465" cy="1503359"/>
        </a:xfrm>
        <a:prstGeom prst="ellipse">
          <a:avLst/>
        </a:prstGeom>
        <a:blipFill rotWithShape="1">
          <a:blip xmlns:r="http://schemas.openxmlformats.org/officeDocument/2006/relationships" r:embed="rId2"/>
          <a:srcRect/>
          <a:stretch>
            <a:fillRect l="-25000" r="-25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C9A250-EE18-40B3-98CF-AB9F8E838D47}">
      <dsp:nvSpPr>
        <dsp:cNvPr id="0" name=""/>
        <dsp:cNvSpPr/>
      </dsp:nvSpPr>
      <dsp:spPr>
        <a:xfrm>
          <a:off x="4108596" y="1927927"/>
          <a:ext cx="3242975" cy="869527"/>
        </a:xfrm>
        <a:prstGeom prst="roundRect">
          <a:avLst/>
        </a:prstGeom>
        <a:solidFill>
          <a:schemeClr val="accent3">
            <a:shade val="80000"/>
            <a:hueOff val="-296046"/>
            <a:satOff val="8758"/>
            <a:lumOff val="2669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643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b="1" kern="1200" cap="none" spc="0">
              <a:ln w="6600">
                <a:solidFill>
                  <a:schemeClr val="accent2"/>
                </a:solidFill>
                <a:prstDash val="solid"/>
              </a:ln>
              <a:solidFill>
                <a:srgbClr val="FFFFFF"/>
              </a:solidFill>
              <a:effectLst>
                <a:outerShdw dist="38100" dir="2700000" algn="tl" rotWithShape="0">
                  <a:schemeClr val="accent2"/>
                </a:outerShdw>
              </a:effectLst>
            </a:rPr>
            <a:t>Glorified</a:t>
          </a:r>
          <a:endParaRPr lang="en-US" sz="3600" b="1" kern="1200" cap="none" spc="0" dirty="0">
            <a:ln w="6600">
              <a:solidFill>
                <a:schemeClr val="accent2"/>
              </a:solidFill>
              <a:prstDash val="solid"/>
            </a:ln>
            <a:solidFill>
              <a:srgbClr val="FFFFFF"/>
            </a:solidFill>
            <a:effectLst>
              <a:outerShdw dist="38100" dir="2700000" algn="tl" rotWithShape="0">
                <a:schemeClr val="accent2"/>
              </a:outerShdw>
            </a:effectLst>
          </a:endParaRPr>
        </a:p>
      </dsp:txBody>
      <dsp:txXfrm>
        <a:off x="4151043" y="1970374"/>
        <a:ext cx="3158081" cy="784633"/>
      </dsp:txXfrm>
    </dsp:sp>
    <dsp:sp modelId="{E4D0C3E7-2893-436C-8111-B4B2FB749CE1}">
      <dsp:nvSpPr>
        <dsp:cNvPr id="0" name=""/>
        <dsp:cNvSpPr/>
      </dsp:nvSpPr>
      <dsp:spPr>
        <a:xfrm>
          <a:off x="3209523" y="1075387"/>
          <a:ext cx="1503465" cy="1503359"/>
        </a:xfrm>
        <a:prstGeom prst="ellipse">
          <a:avLst/>
        </a:prstGeom>
        <a:blipFill rotWithShape="1">
          <a:blip xmlns:r="http://schemas.openxmlformats.org/officeDocument/2006/relationships" r:embed="rId3"/>
          <a:srcRect/>
          <a:stretch>
            <a:fillRect l="-17000" r="-17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664997"/>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664997"/>
        <a:ext cx="4114800" cy="1211220"/>
      </dsp:txXfrm>
    </dsp:sp>
    <dsp:sp modelId="{6D991FFF-3AD4-41AD-9563-911E945E737A}">
      <dsp:nvSpPr>
        <dsp:cNvPr id="0" name=""/>
        <dsp:cNvSpPr/>
      </dsp:nvSpPr>
      <dsp:spPr>
        <a:xfrm>
          <a:off x="0" y="1876217"/>
          <a:ext cx="4114800" cy="230991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3) Who will separate us from the love of Christ? </a:t>
          </a:r>
          <a:r>
            <a:rPr lang="en-US" sz="2400" i="1" kern="1200" dirty="0"/>
            <a:t>Romans 8:35</a:t>
          </a:r>
          <a:endParaRPr lang="en-US" sz="3300" i="1" kern="1200" dirty="0"/>
        </a:p>
      </dsp:txBody>
      <dsp:txXfrm>
        <a:off x="0" y="1876217"/>
        <a:ext cx="4114800" cy="2309917"/>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105199-3985-4699-963A-9840F4FB3982}">
      <dsp:nvSpPr>
        <dsp:cNvPr id="0" name=""/>
        <dsp:cNvSpPr/>
      </dsp:nvSpPr>
      <dsp:spPr>
        <a:xfrm rot="5400000">
          <a:off x="5332394" y="-2099894"/>
          <a:ext cx="1045627" cy="5510784"/>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If God is for us, who is against us? </a:t>
          </a:r>
          <a:r>
            <a:rPr lang="en-US" sz="2500" i="1" kern="1200" dirty="0"/>
            <a:t>Romans 8:31</a:t>
          </a:r>
          <a:endParaRPr lang="en-US" sz="2500" kern="1200" dirty="0"/>
        </a:p>
      </dsp:txBody>
      <dsp:txXfrm rot="-5400000">
        <a:off x="3099816" y="183727"/>
        <a:ext cx="5459741" cy="943541"/>
      </dsp:txXfrm>
    </dsp:sp>
    <dsp:sp modelId="{699335A8-C459-483F-AA9A-C436592479AD}">
      <dsp:nvSpPr>
        <dsp:cNvPr id="0" name=""/>
        <dsp:cNvSpPr/>
      </dsp:nvSpPr>
      <dsp:spPr>
        <a:xfrm>
          <a:off x="0" y="1980"/>
          <a:ext cx="3099816" cy="13070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dirty="0"/>
            <a:t>Released from fear/anxiety</a:t>
          </a:r>
        </a:p>
      </dsp:txBody>
      <dsp:txXfrm>
        <a:off x="63804" y="65784"/>
        <a:ext cx="2972208" cy="1179426"/>
      </dsp:txXfrm>
    </dsp:sp>
    <dsp:sp modelId="{1A7204A4-E047-4868-8EB8-A4EA35130639}">
      <dsp:nvSpPr>
        <dsp:cNvPr id="0" name=""/>
        <dsp:cNvSpPr/>
      </dsp:nvSpPr>
      <dsp:spPr>
        <a:xfrm rot="5400000">
          <a:off x="5332394" y="-727507"/>
          <a:ext cx="1045627" cy="5510784"/>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a:t>Who will bring a charge against God’s elect? </a:t>
          </a:r>
          <a:r>
            <a:rPr lang="en-US" sz="2500" i="1" kern="1200"/>
            <a:t>Romans 8:33</a:t>
          </a:r>
          <a:endParaRPr lang="en-US" sz="2500" kern="1200"/>
        </a:p>
      </dsp:txBody>
      <dsp:txXfrm rot="-5400000">
        <a:off x="3099816" y="1556114"/>
        <a:ext cx="5459741" cy="943541"/>
      </dsp:txXfrm>
    </dsp:sp>
    <dsp:sp modelId="{7EB207F1-E9E1-4716-A824-8BFB24687BF0}">
      <dsp:nvSpPr>
        <dsp:cNvPr id="0" name=""/>
        <dsp:cNvSpPr/>
      </dsp:nvSpPr>
      <dsp:spPr>
        <a:xfrm>
          <a:off x="0" y="1374367"/>
          <a:ext cx="3099816" cy="13070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Released from guilt/failure</a:t>
          </a:r>
        </a:p>
      </dsp:txBody>
      <dsp:txXfrm>
        <a:off x="63804" y="1438171"/>
        <a:ext cx="2972208" cy="1179426"/>
      </dsp:txXfrm>
    </dsp:sp>
    <dsp:sp modelId="{8E0B61CE-9DA0-4547-A1F2-AFAC7D3ACDF2}">
      <dsp:nvSpPr>
        <dsp:cNvPr id="0" name=""/>
        <dsp:cNvSpPr/>
      </dsp:nvSpPr>
      <dsp:spPr>
        <a:xfrm rot="5400000">
          <a:off x="5332394" y="644879"/>
          <a:ext cx="1045627" cy="5510784"/>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5250" tIns="47625" rIns="95250" bIns="47625" numCol="1" spcCol="1270" anchor="ctr" anchorCtr="0">
          <a:noAutofit/>
        </a:bodyPr>
        <a:lstStyle/>
        <a:p>
          <a:pPr marL="228600" lvl="1" indent="-228600" algn="l" defTabSz="1111250">
            <a:lnSpc>
              <a:spcPct val="90000"/>
            </a:lnSpc>
            <a:spcBef>
              <a:spcPct val="0"/>
            </a:spcBef>
            <a:spcAft>
              <a:spcPct val="15000"/>
            </a:spcAft>
            <a:buChar char="•"/>
          </a:pPr>
          <a:r>
            <a:rPr lang="en-US" sz="2500" kern="1200"/>
            <a:t>Who will separate us from the love of Christ? </a:t>
          </a:r>
          <a:r>
            <a:rPr lang="en-US" sz="2500" i="1" kern="1200"/>
            <a:t>Romans 8:35</a:t>
          </a:r>
          <a:endParaRPr lang="en-US" sz="2500" kern="1200"/>
        </a:p>
      </dsp:txBody>
      <dsp:txXfrm rot="-5400000">
        <a:off x="3099816" y="2928501"/>
        <a:ext cx="5459741" cy="943541"/>
      </dsp:txXfrm>
    </dsp:sp>
    <dsp:sp modelId="{47C53E19-469C-433C-90EC-C3C6D2709B07}">
      <dsp:nvSpPr>
        <dsp:cNvPr id="0" name=""/>
        <dsp:cNvSpPr/>
      </dsp:nvSpPr>
      <dsp:spPr>
        <a:xfrm>
          <a:off x="0" y="2746753"/>
          <a:ext cx="3099816" cy="13070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en-US" sz="2500" kern="1200"/>
            <a:t>Replaced with security / safety / stability</a:t>
          </a:r>
        </a:p>
      </dsp:txBody>
      <dsp:txXfrm>
        <a:off x="63804" y="2810557"/>
        <a:ext cx="2972208" cy="117942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A58323-6080-4964-BA6D-BB0E01480F20}">
      <dsp:nvSpPr>
        <dsp:cNvPr id="0" name=""/>
        <dsp:cNvSpPr/>
      </dsp:nvSpPr>
      <dsp:spPr>
        <a:xfrm rot="21308688">
          <a:off x="1072417" y="3857"/>
          <a:ext cx="3433185" cy="17165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25" tIns="82550" rIns="123825" bIns="82550" numCol="1" spcCol="1270" anchor="ctr" anchorCtr="0">
          <a:noAutofit/>
        </a:bodyPr>
        <a:lstStyle/>
        <a:p>
          <a:pPr marL="0" lvl="0" indent="0" algn="ctr" defTabSz="2889250">
            <a:lnSpc>
              <a:spcPct val="90000"/>
            </a:lnSpc>
            <a:spcBef>
              <a:spcPct val="0"/>
            </a:spcBef>
            <a:spcAft>
              <a:spcPct val="35000"/>
            </a:spcAft>
            <a:buNone/>
          </a:pPr>
          <a:r>
            <a:rPr lang="en-US" sz="6500" b="1" u="sng"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NOT</a:t>
          </a:r>
          <a:r>
            <a:rPr lang="en-US" sz="6500" kern="1200" dirty="0"/>
            <a:t>:</a:t>
          </a:r>
        </a:p>
      </dsp:txBody>
      <dsp:txXfrm>
        <a:off x="1122694" y="54134"/>
        <a:ext cx="3332631" cy="1616038"/>
      </dsp:txXfrm>
    </dsp:sp>
    <dsp:sp modelId="{3A5DCF48-6F34-49D6-9A1B-A71263C8BBB1}">
      <dsp:nvSpPr>
        <dsp:cNvPr id="0" name=""/>
        <dsp:cNvSpPr/>
      </dsp:nvSpPr>
      <dsp:spPr>
        <a:xfrm>
          <a:off x="1415736" y="1720449"/>
          <a:ext cx="343318" cy="1287444"/>
        </a:xfrm>
        <a:custGeom>
          <a:avLst/>
          <a:gdLst/>
          <a:ahLst/>
          <a:cxnLst/>
          <a:rect l="0" t="0" r="0" b="0"/>
          <a:pathLst>
            <a:path>
              <a:moveTo>
                <a:pt x="0" y="0"/>
              </a:moveTo>
              <a:lnTo>
                <a:pt x="0" y="1287444"/>
              </a:lnTo>
              <a:lnTo>
                <a:pt x="343318" y="1287444"/>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0336EE-497E-4772-A597-CD70569C0833}">
      <dsp:nvSpPr>
        <dsp:cNvPr id="0" name=""/>
        <dsp:cNvSpPr/>
      </dsp:nvSpPr>
      <dsp:spPr>
        <a:xfrm>
          <a:off x="1759054" y="2149598"/>
          <a:ext cx="3678864" cy="171659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43180" rIns="64770" bIns="43180" numCol="1" spcCol="1270" anchor="ctr" anchorCtr="0">
          <a:noAutofit/>
        </a:bodyPr>
        <a:lstStyle/>
        <a:p>
          <a:pPr marL="0" lvl="0" indent="0" algn="ctr" defTabSz="1511300">
            <a:lnSpc>
              <a:spcPct val="90000"/>
            </a:lnSpc>
            <a:spcBef>
              <a:spcPct val="0"/>
            </a:spcBef>
            <a:spcAft>
              <a:spcPct val="35000"/>
            </a:spcAft>
            <a:buNone/>
          </a:pPr>
          <a:r>
            <a:rPr lang="en-US" sz="3400" kern="1200" dirty="0"/>
            <a:t>And we know that God causes all things </a:t>
          </a:r>
        </a:p>
      </dsp:txBody>
      <dsp:txXfrm>
        <a:off x="1809331" y="2199875"/>
        <a:ext cx="3578310" cy="1616038"/>
      </dsp:txXfrm>
    </dsp:sp>
    <dsp:sp modelId="{7D36E50A-06AF-4741-A392-1545DBD5D289}">
      <dsp:nvSpPr>
        <dsp:cNvPr id="0" name=""/>
        <dsp:cNvSpPr/>
      </dsp:nvSpPr>
      <dsp:spPr>
        <a:xfrm>
          <a:off x="1415736" y="1720449"/>
          <a:ext cx="343318" cy="3433185"/>
        </a:xfrm>
        <a:custGeom>
          <a:avLst/>
          <a:gdLst/>
          <a:ahLst/>
          <a:cxnLst/>
          <a:rect l="0" t="0" r="0" b="0"/>
          <a:pathLst>
            <a:path>
              <a:moveTo>
                <a:pt x="0" y="0"/>
              </a:moveTo>
              <a:lnTo>
                <a:pt x="0" y="3433185"/>
              </a:lnTo>
              <a:lnTo>
                <a:pt x="343318" y="3433185"/>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FF0B2-15EC-470D-9387-826488C581AA}">
      <dsp:nvSpPr>
        <dsp:cNvPr id="0" name=""/>
        <dsp:cNvSpPr/>
      </dsp:nvSpPr>
      <dsp:spPr>
        <a:xfrm>
          <a:off x="1759054" y="4295339"/>
          <a:ext cx="3678864" cy="1716592"/>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770" tIns="43180" rIns="64770" bIns="43180" numCol="1" spcCol="1270" anchor="ctr" anchorCtr="0">
          <a:noAutofit/>
        </a:bodyPr>
        <a:lstStyle/>
        <a:p>
          <a:pPr marL="0" lvl="0" indent="0" algn="ctr" defTabSz="1511300">
            <a:lnSpc>
              <a:spcPct val="90000"/>
            </a:lnSpc>
            <a:spcBef>
              <a:spcPct val="0"/>
            </a:spcBef>
            <a:spcAft>
              <a:spcPct val="35000"/>
            </a:spcAft>
            <a:buNone/>
          </a:pPr>
          <a:r>
            <a:rPr lang="en-US" sz="3400" kern="1200" dirty="0"/>
            <a:t>to work together for good </a:t>
          </a:r>
        </a:p>
      </dsp:txBody>
      <dsp:txXfrm>
        <a:off x="1809331" y="4345616"/>
        <a:ext cx="3578310" cy="161603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1847B6-8925-4569-A6D8-1BC4FFC7316D}">
      <dsp:nvSpPr>
        <dsp:cNvPr id="0" name=""/>
        <dsp:cNvSpPr/>
      </dsp:nvSpPr>
      <dsp:spPr>
        <a:xfrm>
          <a:off x="2311954" y="4039584"/>
          <a:ext cx="141685" cy="141685"/>
        </a:xfrm>
        <a:prstGeom prst="ellipse">
          <a:avLst/>
        </a:prstGeom>
        <a:solidFill>
          <a:schemeClr val="accent3">
            <a:shade val="80000"/>
            <a:hueOff val="0"/>
            <a:satOff val="0"/>
            <a:lumOff val="0"/>
            <a:alphaOff val="0"/>
          </a:schemeClr>
        </a:solidFill>
        <a:ln w="127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8072F6-C325-49A4-AC6B-4EED776A2561}">
      <dsp:nvSpPr>
        <dsp:cNvPr id="0" name=""/>
        <dsp:cNvSpPr/>
      </dsp:nvSpPr>
      <dsp:spPr>
        <a:xfrm>
          <a:off x="2044876" y="4168153"/>
          <a:ext cx="141685" cy="141685"/>
        </a:xfrm>
        <a:prstGeom prst="ellipse">
          <a:avLst/>
        </a:prstGeom>
        <a:solidFill>
          <a:schemeClr val="accent3">
            <a:shade val="80000"/>
            <a:hueOff val="-26913"/>
            <a:satOff val="796"/>
            <a:lumOff val="2427"/>
            <a:alphaOff val="0"/>
          </a:schemeClr>
        </a:solidFill>
        <a:ln w="12700" cap="flat" cmpd="sng" algn="ctr">
          <a:solidFill>
            <a:schemeClr val="accent3">
              <a:shade val="80000"/>
              <a:hueOff val="-26913"/>
              <a:satOff val="796"/>
              <a:lumOff val="242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B3C728-D23E-480D-A449-26823A60F050}">
      <dsp:nvSpPr>
        <dsp:cNvPr id="0" name=""/>
        <dsp:cNvSpPr/>
      </dsp:nvSpPr>
      <dsp:spPr>
        <a:xfrm>
          <a:off x="1765047" y="4269707"/>
          <a:ext cx="141685" cy="141685"/>
        </a:xfrm>
        <a:prstGeom prst="ellipse">
          <a:avLst/>
        </a:prstGeom>
        <a:solidFill>
          <a:schemeClr val="accent3">
            <a:shade val="80000"/>
            <a:hueOff val="-53827"/>
            <a:satOff val="1592"/>
            <a:lumOff val="4854"/>
            <a:alphaOff val="0"/>
          </a:schemeClr>
        </a:solidFill>
        <a:ln w="12700" cap="flat" cmpd="sng" algn="ctr">
          <a:solidFill>
            <a:schemeClr val="accent3">
              <a:shade val="80000"/>
              <a:hueOff val="-53827"/>
              <a:satOff val="1592"/>
              <a:lumOff val="485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1B0E8E6-56FD-4C7B-BF68-4E0884C17614}">
      <dsp:nvSpPr>
        <dsp:cNvPr id="0" name=""/>
        <dsp:cNvSpPr/>
      </dsp:nvSpPr>
      <dsp:spPr>
        <a:xfrm>
          <a:off x="3594208" y="2551291"/>
          <a:ext cx="141685" cy="141685"/>
        </a:xfrm>
        <a:prstGeom prst="ellipse">
          <a:avLst/>
        </a:prstGeom>
        <a:solidFill>
          <a:schemeClr val="accent3">
            <a:shade val="80000"/>
            <a:hueOff val="-80740"/>
            <a:satOff val="2389"/>
            <a:lumOff val="7281"/>
            <a:alphaOff val="0"/>
          </a:schemeClr>
        </a:solidFill>
        <a:ln w="12700" cap="flat" cmpd="sng" algn="ctr">
          <a:solidFill>
            <a:schemeClr val="accent3">
              <a:shade val="80000"/>
              <a:hueOff val="-80740"/>
              <a:satOff val="2389"/>
              <a:lumOff val="728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7A87DF-C841-4511-B2BD-F32BA860B85E}">
      <dsp:nvSpPr>
        <dsp:cNvPr id="0" name=""/>
        <dsp:cNvSpPr/>
      </dsp:nvSpPr>
      <dsp:spPr>
        <a:xfrm>
          <a:off x="3486527" y="2812930"/>
          <a:ext cx="141685" cy="141685"/>
        </a:xfrm>
        <a:prstGeom prst="ellipse">
          <a:avLst/>
        </a:prstGeom>
        <a:solidFill>
          <a:schemeClr val="accent3">
            <a:shade val="80000"/>
            <a:hueOff val="-107653"/>
            <a:satOff val="3185"/>
            <a:lumOff val="9708"/>
            <a:alphaOff val="0"/>
          </a:schemeClr>
        </a:solidFill>
        <a:ln w="12700" cap="flat" cmpd="sng" algn="ctr">
          <a:solidFill>
            <a:schemeClr val="accent3">
              <a:shade val="80000"/>
              <a:hueOff val="-107653"/>
              <a:satOff val="3185"/>
              <a:lumOff val="970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B55A57-06B0-405B-8EFA-ADD20364ADE6}">
      <dsp:nvSpPr>
        <dsp:cNvPr id="0" name=""/>
        <dsp:cNvSpPr/>
      </dsp:nvSpPr>
      <dsp:spPr>
        <a:xfrm>
          <a:off x="3410017" y="581740"/>
          <a:ext cx="141685" cy="141685"/>
        </a:xfrm>
        <a:prstGeom prst="ellipse">
          <a:avLst/>
        </a:prstGeom>
        <a:solidFill>
          <a:schemeClr val="accent3">
            <a:shade val="80000"/>
            <a:hueOff val="-134566"/>
            <a:satOff val="3981"/>
            <a:lumOff val="12135"/>
            <a:alphaOff val="0"/>
          </a:schemeClr>
        </a:solidFill>
        <a:ln w="12700" cap="flat" cmpd="sng" algn="ctr">
          <a:solidFill>
            <a:schemeClr val="accent3">
              <a:shade val="80000"/>
              <a:hueOff val="-134566"/>
              <a:satOff val="3981"/>
              <a:lumOff val="1213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45DED4-1196-4E00-B817-C3429ECAF501}">
      <dsp:nvSpPr>
        <dsp:cNvPr id="0" name=""/>
        <dsp:cNvSpPr/>
      </dsp:nvSpPr>
      <dsp:spPr>
        <a:xfrm>
          <a:off x="3606960" y="456674"/>
          <a:ext cx="141685" cy="141685"/>
        </a:xfrm>
        <a:prstGeom prst="ellipse">
          <a:avLst/>
        </a:prstGeom>
        <a:solidFill>
          <a:schemeClr val="accent3">
            <a:shade val="80000"/>
            <a:hueOff val="-161480"/>
            <a:satOff val="4777"/>
            <a:lumOff val="14561"/>
            <a:alphaOff val="0"/>
          </a:schemeClr>
        </a:solidFill>
        <a:ln w="12700" cap="flat" cmpd="sng" algn="ctr">
          <a:solidFill>
            <a:schemeClr val="accent3">
              <a:shade val="80000"/>
              <a:hueOff val="-161480"/>
              <a:satOff val="4777"/>
              <a:lumOff val="1456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E55095-0928-43FE-9ED1-C3EA3125B557}">
      <dsp:nvSpPr>
        <dsp:cNvPr id="0" name=""/>
        <dsp:cNvSpPr/>
      </dsp:nvSpPr>
      <dsp:spPr>
        <a:xfrm>
          <a:off x="3803903" y="331607"/>
          <a:ext cx="141685" cy="141685"/>
        </a:xfrm>
        <a:prstGeom prst="ellipse">
          <a:avLst/>
        </a:prstGeom>
        <a:solidFill>
          <a:schemeClr val="accent3">
            <a:shade val="80000"/>
            <a:hueOff val="-188393"/>
            <a:satOff val="5573"/>
            <a:lumOff val="16988"/>
            <a:alphaOff val="0"/>
          </a:schemeClr>
        </a:solidFill>
        <a:ln w="12700" cap="flat" cmpd="sng" algn="ctr">
          <a:solidFill>
            <a:schemeClr val="accent3">
              <a:shade val="80000"/>
              <a:hueOff val="-188393"/>
              <a:satOff val="5573"/>
              <a:lumOff val="1698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4A5FACB-C1D9-4B23-8C07-BCE8BDF695C4}">
      <dsp:nvSpPr>
        <dsp:cNvPr id="0" name=""/>
        <dsp:cNvSpPr/>
      </dsp:nvSpPr>
      <dsp:spPr>
        <a:xfrm>
          <a:off x="4000845" y="456674"/>
          <a:ext cx="141685" cy="141685"/>
        </a:xfrm>
        <a:prstGeom prst="ellipse">
          <a:avLst/>
        </a:prstGeom>
        <a:solidFill>
          <a:schemeClr val="accent3">
            <a:shade val="80000"/>
            <a:hueOff val="-215306"/>
            <a:satOff val="6369"/>
            <a:lumOff val="19415"/>
            <a:alphaOff val="0"/>
          </a:schemeClr>
        </a:solidFill>
        <a:ln w="12700" cap="flat" cmpd="sng" algn="ctr">
          <a:solidFill>
            <a:schemeClr val="accent3">
              <a:shade val="80000"/>
              <a:hueOff val="-215306"/>
              <a:satOff val="6369"/>
              <a:lumOff val="1941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E9233F-09F2-49D8-9ACF-AF04FC67470B}">
      <dsp:nvSpPr>
        <dsp:cNvPr id="0" name=""/>
        <dsp:cNvSpPr/>
      </dsp:nvSpPr>
      <dsp:spPr>
        <a:xfrm>
          <a:off x="4197788" y="581740"/>
          <a:ext cx="141685" cy="141685"/>
        </a:xfrm>
        <a:prstGeom prst="ellipse">
          <a:avLst/>
        </a:prstGeom>
        <a:solidFill>
          <a:schemeClr val="accent3">
            <a:shade val="80000"/>
            <a:hueOff val="-242219"/>
            <a:satOff val="7166"/>
            <a:lumOff val="21842"/>
            <a:alphaOff val="0"/>
          </a:schemeClr>
        </a:solidFill>
        <a:ln w="12700" cap="flat" cmpd="sng" algn="ctr">
          <a:solidFill>
            <a:schemeClr val="accent3">
              <a:shade val="80000"/>
              <a:hueOff val="-242219"/>
              <a:satOff val="7166"/>
              <a:lumOff val="2184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B3A484-EC23-4DC7-953B-005DA67D7F60}">
      <dsp:nvSpPr>
        <dsp:cNvPr id="0" name=""/>
        <dsp:cNvSpPr/>
      </dsp:nvSpPr>
      <dsp:spPr>
        <a:xfrm>
          <a:off x="3803903" y="595248"/>
          <a:ext cx="141685" cy="141685"/>
        </a:xfrm>
        <a:prstGeom prst="ellipse">
          <a:avLst/>
        </a:prstGeom>
        <a:solidFill>
          <a:schemeClr val="accent3">
            <a:shade val="80000"/>
            <a:hueOff val="-269133"/>
            <a:satOff val="7962"/>
            <a:lumOff val="24269"/>
            <a:alphaOff val="0"/>
          </a:schemeClr>
        </a:solidFill>
        <a:ln w="12700" cap="flat" cmpd="sng" algn="ctr">
          <a:solidFill>
            <a:schemeClr val="accent3">
              <a:shade val="80000"/>
              <a:hueOff val="-269133"/>
              <a:satOff val="7962"/>
              <a:lumOff val="242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3F1B9E-74F1-4576-BE1B-CE4AE0B58318}">
      <dsp:nvSpPr>
        <dsp:cNvPr id="0" name=""/>
        <dsp:cNvSpPr/>
      </dsp:nvSpPr>
      <dsp:spPr>
        <a:xfrm>
          <a:off x="3803903" y="859389"/>
          <a:ext cx="141685" cy="141685"/>
        </a:xfrm>
        <a:prstGeom prst="ellipse">
          <a:avLst/>
        </a:prstGeom>
        <a:solidFill>
          <a:schemeClr val="accent3">
            <a:shade val="80000"/>
            <a:hueOff val="-296046"/>
            <a:satOff val="8758"/>
            <a:lumOff val="26696"/>
            <a:alphaOff val="0"/>
          </a:schemeClr>
        </a:solidFill>
        <a:ln w="12700" cap="flat" cmpd="sng" algn="ctr">
          <a:solidFill>
            <a:schemeClr val="accent3">
              <a:shade val="80000"/>
              <a:hueOff val="-296046"/>
              <a:satOff val="8758"/>
              <a:lumOff val="2669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80D5E8A-5575-4441-9241-D55B9F3A2F33}">
      <dsp:nvSpPr>
        <dsp:cNvPr id="0" name=""/>
        <dsp:cNvSpPr/>
      </dsp:nvSpPr>
      <dsp:spPr>
        <a:xfrm>
          <a:off x="1074330" y="4571173"/>
          <a:ext cx="3056157" cy="819436"/>
        </a:xfrm>
        <a:prstGeom prst="roundRect">
          <a:avLst/>
        </a:prstGeom>
        <a:no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6887"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kern="1200" cap="none" spc="0" dirty="0">
              <a:ln w="0">
                <a:noFill/>
              </a:ln>
              <a:noFill/>
              <a:effectLst>
                <a:outerShdw blurRad="38100" dist="25400" dir="5400000" algn="ctr" rotWithShape="0">
                  <a:srgbClr val="6E747A">
                    <a:alpha val="43000"/>
                  </a:srgbClr>
                </a:outerShdw>
              </a:effectLst>
            </a:rPr>
            <a:t>Foreknown &amp;</a:t>
          </a:r>
          <a:br>
            <a:rPr lang="en-US" sz="2000" b="0" kern="1200" cap="none" spc="0" dirty="0">
              <a:ln w="0">
                <a:noFill/>
              </a:ln>
              <a:noFill/>
              <a:effectLst>
                <a:outerShdw blurRad="38100" dist="25400" dir="5400000" algn="ctr" rotWithShape="0">
                  <a:srgbClr val="6E747A">
                    <a:alpha val="43000"/>
                  </a:srgbClr>
                </a:outerShdw>
              </a:effectLst>
            </a:rPr>
          </a:br>
          <a:r>
            <a:rPr lang="en-US" sz="2000" b="0" kern="1200" cap="none" spc="0" dirty="0">
              <a:ln w="0">
                <a:noFill/>
              </a:ln>
              <a:noFill/>
              <a:effectLst>
                <a:outerShdw blurRad="38100" dist="25400" dir="5400000" algn="ctr" rotWithShape="0">
                  <a:srgbClr val="6E747A">
                    <a:alpha val="43000"/>
                  </a:srgbClr>
                </a:outerShdw>
              </a:effectLst>
            </a:rPr>
            <a:t>Pre-destined</a:t>
          </a:r>
        </a:p>
      </dsp:txBody>
      <dsp:txXfrm>
        <a:off x="1114332" y="4611175"/>
        <a:ext cx="2976153" cy="739432"/>
      </dsp:txXfrm>
    </dsp:sp>
    <dsp:sp modelId="{ABC3B196-E16A-4B20-84D8-11025B594B16}">
      <dsp:nvSpPr>
        <dsp:cNvPr id="0" name=""/>
        <dsp:cNvSpPr/>
      </dsp:nvSpPr>
      <dsp:spPr>
        <a:xfrm>
          <a:off x="227051" y="3767744"/>
          <a:ext cx="1416855" cy="1416755"/>
        </a:xfrm>
        <a:prstGeom prst="ellipse">
          <a:avLst/>
        </a:prstGeom>
        <a:blipFill rotWithShape="1">
          <a:blip xmlns:r="http://schemas.openxmlformats.org/officeDocument/2006/relationships" r:embed="rId1"/>
          <a:srcRect/>
          <a:stretch>
            <a:fillRect l="-25000" r="-25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0BA6BDB-D99A-4F21-A10B-96A298D22CC9}">
      <dsp:nvSpPr>
        <dsp:cNvPr id="0" name=""/>
        <dsp:cNvSpPr/>
      </dsp:nvSpPr>
      <dsp:spPr>
        <a:xfrm>
          <a:off x="3040217" y="3507106"/>
          <a:ext cx="3056157" cy="819436"/>
        </a:xfrm>
        <a:prstGeom prst="roundRect">
          <a:avLst/>
        </a:prstGeom>
        <a:no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6887" tIns="76200" rIns="76200" bIns="76200" numCol="1" spcCol="1270" anchor="ctr" anchorCtr="0">
          <a:noAutofit/>
        </a:bodyPr>
        <a:lstStyle/>
        <a:p>
          <a:pPr marL="0" lvl="0" indent="0" algn="l" defTabSz="889000">
            <a:lnSpc>
              <a:spcPct val="90000"/>
            </a:lnSpc>
            <a:spcBef>
              <a:spcPct val="0"/>
            </a:spcBef>
            <a:spcAft>
              <a:spcPct val="35000"/>
            </a:spcAft>
            <a:buNone/>
          </a:pPr>
          <a:r>
            <a:rPr lang="en-US" sz="2000" b="0" kern="1200" cap="none" spc="0" dirty="0">
              <a:ln w="0">
                <a:noFill/>
              </a:ln>
              <a:noFill/>
              <a:effectLst>
                <a:outerShdw blurRad="38100" dist="25400" dir="5400000" algn="ctr" rotWithShape="0">
                  <a:srgbClr val="6E747A">
                    <a:alpha val="43000"/>
                  </a:srgbClr>
                </a:outerShdw>
              </a:effectLst>
            </a:rPr>
            <a:t>Called &amp; Justified</a:t>
          </a:r>
        </a:p>
      </dsp:txBody>
      <dsp:txXfrm>
        <a:off x="3080219" y="3547108"/>
        <a:ext cx="2976153" cy="739432"/>
      </dsp:txXfrm>
    </dsp:sp>
    <dsp:sp modelId="{5B629498-8F6C-4F41-A6E5-3806BFD0146D}">
      <dsp:nvSpPr>
        <dsp:cNvPr id="0" name=""/>
        <dsp:cNvSpPr/>
      </dsp:nvSpPr>
      <dsp:spPr>
        <a:xfrm>
          <a:off x="2192938" y="2703677"/>
          <a:ext cx="1416855" cy="1416755"/>
        </a:xfrm>
        <a:prstGeom prst="ellipse">
          <a:avLst/>
        </a:prstGeom>
        <a:blipFill rotWithShape="1">
          <a:blip xmlns:r="http://schemas.openxmlformats.org/officeDocument/2006/relationships" r:embed="rId2"/>
          <a:srcRect/>
          <a:stretch>
            <a:fillRect l="-25000" r="-25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C9A250-EE18-40B3-98CF-AB9F8E838D47}">
      <dsp:nvSpPr>
        <dsp:cNvPr id="0" name=""/>
        <dsp:cNvSpPr/>
      </dsp:nvSpPr>
      <dsp:spPr>
        <a:xfrm>
          <a:off x="3942754" y="1893245"/>
          <a:ext cx="2994248" cy="819436"/>
        </a:xfrm>
        <a:prstGeom prst="roundRect">
          <a:avLst/>
        </a:prstGeom>
        <a:no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6887"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b="1" kern="1200" cap="none" spc="0">
              <a:ln w="6600">
                <a:noFill/>
                <a:prstDash val="solid"/>
              </a:ln>
              <a:noFill/>
              <a:effectLst>
                <a:outerShdw dist="38100" dir="2700000" algn="tl" rotWithShape="0">
                  <a:schemeClr val="accent2"/>
                </a:outerShdw>
              </a:effectLst>
            </a:rPr>
            <a:t>Glorified</a:t>
          </a:r>
          <a:endParaRPr lang="en-US" sz="3600" b="1" kern="1200" cap="none" spc="0" dirty="0">
            <a:ln w="6600">
              <a:noFill/>
              <a:prstDash val="solid"/>
            </a:ln>
            <a:noFill/>
            <a:effectLst>
              <a:outerShdw dist="38100" dir="2700000" algn="tl" rotWithShape="0">
                <a:schemeClr val="accent2"/>
              </a:outerShdw>
            </a:effectLst>
          </a:endParaRPr>
        </a:p>
      </dsp:txBody>
      <dsp:txXfrm>
        <a:off x="3982756" y="1933247"/>
        <a:ext cx="2914244" cy="739432"/>
      </dsp:txXfrm>
    </dsp:sp>
    <dsp:sp modelId="{E4D0C3E7-2893-436C-8111-B4B2FB749CE1}">
      <dsp:nvSpPr>
        <dsp:cNvPr id="0" name=""/>
        <dsp:cNvSpPr/>
      </dsp:nvSpPr>
      <dsp:spPr>
        <a:xfrm>
          <a:off x="3095475" y="1089816"/>
          <a:ext cx="1416855" cy="1416755"/>
        </a:xfrm>
        <a:prstGeom prst="ellipse">
          <a:avLst/>
        </a:prstGeom>
        <a:blipFill rotWithShape="1">
          <a:blip xmlns:r="http://schemas.openxmlformats.org/officeDocument/2006/relationships" r:embed="rId3"/>
          <a:srcRect/>
          <a:stretch>
            <a:fillRect l="-17000" r="-17000"/>
          </a:stretch>
        </a:blip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FDB06D-2CEE-4501-8B36-0A2C4C2F9C97}">
      <dsp:nvSpPr>
        <dsp:cNvPr id="0" name=""/>
        <dsp:cNvSpPr/>
      </dsp:nvSpPr>
      <dsp:spPr>
        <a:xfrm>
          <a:off x="0" y="891460"/>
          <a:ext cx="4114800" cy="12112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4696" tIns="134112" rIns="234696" bIns="134112" numCol="1" spcCol="1270" anchor="ctr" anchorCtr="0">
          <a:noAutofit/>
        </a:bodyPr>
        <a:lstStyle/>
        <a:p>
          <a:pPr marL="0" lvl="0" indent="0" algn="ctr" defTabSz="1466850">
            <a:lnSpc>
              <a:spcPct val="90000"/>
            </a:lnSpc>
            <a:spcBef>
              <a:spcPct val="0"/>
            </a:spcBef>
            <a:spcAft>
              <a:spcPct val="35000"/>
            </a:spcAft>
            <a:buNone/>
          </a:pPr>
          <a:r>
            <a:rPr lang="en-US" sz="3300" b="1" kern="1200" baseline="0" dirty="0"/>
            <a:t>What shall we say to these things?</a:t>
          </a:r>
          <a:endParaRPr lang="en-US" sz="3300" kern="1200" dirty="0"/>
        </a:p>
      </dsp:txBody>
      <dsp:txXfrm>
        <a:off x="0" y="891460"/>
        <a:ext cx="4114800" cy="1211220"/>
      </dsp:txXfrm>
    </dsp:sp>
    <dsp:sp modelId="{6D991FFF-3AD4-41AD-9563-911E945E737A}">
      <dsp:nvSpPr>
        <dsp:cNvPr id="0" name=""/>
        <dsp:cNvSpPr/>
      </dsp:nvSpPr>
      <dsp:spPr>
        <a:xfrm>
          <a:off x="0" y="2102680"/>
          <a:ext cx="4114800" cy="185699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6022" tIns="176022" rIns="234696" bIns="264033" numCol="1" spcCol="1270" anchor="t" anchorCtr="0">
          <a:noAutofit/>
        </a:bodyPr>
        <a:lstStyle/>
        <a:p>
          <a:pPr marL="285750" lvl="1" indent="-285750" algn="l" defTabSz="1466850">
            <a:lnSpc>
              <a:spcPct val="90000"/>
            </a:lnSpc>
            <a:spcBef>
              <a:spcPct val="0"/>
            </a:spcBef>
            <a:spcAft>
              <a:spcPct val="15000"/>
            </a:spcAft>
            <a:buFont typeface="+mj-lt"/>
            <a:buNone/>
          </a:pPr>
          <a:r>
            <a:rPr lang="en-US" sz="3300" kern="1200" dirty="0"/>
            <a:t>1) If God is for us, who is against us? </a:t>
          </a:r>
          <a:r>
            <a:rPr lang="en-US" sz="2400" i="1" kern="1200" dirty="0"/>
            <a:t>Romans 8:31</a:t>
          </a:r>
          <a:endParaRPr lang="en-US" sz="3300" i="1" kern="1200" dirty="0"/>
        </a:p>
      </dsp:txBody>
      <dsp:txXfrm>
        <a:off x="0" y="2102680"/>
        <a:ext cx="4114800" cy="185699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2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80D5B-E606-42E4-AA31-03A6978345CF}" type="datetimeFigureOut">
              <a:rPr lang="en-US" smtClean="0"/>
              <a:t>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32EB7A-7DDE-4F33-8F46-CE5FB96F3BFA}" type="slidenum">
              <a:rPr lang="en-US" smtClean="0"/>
              <a:t>‹#›</a:t>
            </a:fld>
            <a:endParaRPr lang="en-US"/>
          </a:p>
        </p:txBody>
      </p:sp>
    </p:spTree>
    <p:extLst>
      <p:ext uri="{BB962C8B-B14F-4D97-AF65-F5344CB8AC3E}">
        <p14:creationId xmlns:p14="http://schemas.microsoft.com/office/powerpoint/2010/main" val="746285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**~Sanctified</a:t>
            </a:r>
            <a:r>
              <a:rPr lang="en-US" dirty="0"/>
              <a:t> </a:t>
            </a:r>
            <a:r>
              <a:rPr lang="en-US" dirty="0">
                <a:sym typeface="Wingdings" panose="05000000000000000000" pitchFamily="2" charset="2"/>
              </a:rPr>
              <a:t> G=Deals w/ Us </a:t>
            </a:r>
            <a:r>
              <a:rPr lang="en-US" b="1" dirty="0">
                <a:sym typeface="Wingdings" panose="05000000000000000000" pitchFamily="2" charset="2"/>
              </a:rPr>
              <a:t>AS HE SEES </a:t>
            </a:r>
            <a:r>
              <a:rPr lang="en-US" dirty="0">
                <a:sym typeface="Wingdings" panose="05000000000000000000" pitchFamily="2" charset="2"/>
              </a:rPr>
              <a:t>US</a:t>
            </a:r>
          </a:p>
          <a:p>
            <a:endParaRPr lang="en-US" dirty="0">
              <a:sym typeface="Wingdings" panose="05000000000000000000" pitchFamily="2" charset="2"/>
            </a:endParaRPr>
          </a:p>
          <a:p>
            <a:r>
              <a:rPr lang="en-US" dirty="0">
                <a:sym typeface="Wingdings" panose="05000000000000000000" pitchFamily="2" charset="2"/>
              </a:rPr>
              <a:t>GLORIFIED = What </a:t>
            </a:r>
            <a:r>
              <a:rPr lang="en-US" b="1" dirty="0">
                <a:sym typeface="Wingdings" panose="05000000000000000000" pitchFamily="2" charset="2"/>
              </a:rPr>
              <a:t>U WILL See </a:t>
            </a:r>
            <a:r>
              <a:rPr lang="en-US" dirty="0">
                <a:sym typeface="Wingdings" panose="05000000000000000000" pitchFamily="2" charset="2"/>
              </a:rPr>
              <a:t>as U Walk</a:t>
            </a:r>
            <a:endParaRPr lang="en-US" dirty="0"/>
          </a:p>
        </p:txBody>
      </p:sp>
      <p:sp>
        <p:nvSpPr>
          <p:cNvPr id="4" name="Slide Number Placeholder 3"/>
          <p:cNvSpPr>
            <a:spLocks noGrp="1"/>
          </p:cNvSpPr>
          <p:nvPr>
            <p:ph type="sldNum" sz="quarter" idx="5"/>
          </p:nvPr>
        </p:nvSpPr>
        <p:spPr/>
        <p:txBody>
          <a:bodyPr/>
          <a:lstStyle/>
          <a:p>
            <a:fld id="{1A32EB7A-7DDE-4F33-8F46-CE5FB96F3BFA}" type="slidenum">
              <a:rPr lang="en-US" smtClean="0"/>
              <a:t>3</a:t>
            </a:fld>
            <a:endParaRPr lang="en-US"/>
          </a:p>
        </p:txBody>
      </p:sp>
    </p:spTree>
    <p:extLst>
      <p:ext uri="{BB962C8B-B14F-4D97-AF65-F5344CB8AC3E}">
        <p14:creationId xmlns:p14="http://schemas.microsoft.com/office/powerpoint/2010/main" val="27074184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i="0" u="none" dirty="0"/>
              <a:t>AP: STOP, STOP, STOP Trying 2 </a:t>
            </a:r>
            <a:r>
              <a:rPr lang="en-US" b="1" i="0" u="none" dirty="0"/>
              <a:t>Earn G’s Favor</a:t>
            </a:r>
            <a:r>
              <a:rPr lang="en-US" b="0" i="0" u="none" dirty="0"/>
              <a:t>!</a:t>
            </a:r>
          </a:p>
          <a:p>
            <a:pPr marL="0" indent="0">
              <a:buFont typeface="Arial" panose="020B0604020202020204" pitchFamily="34" charset="0"/>
              <a:buNone/>
            </a:pPr>
            <a:endParaRPr lang="en-US" b="0" i="0" u="none" dirty="0"/>
          </a:p>
          <a:p>
            <a:pPr marL="0" indent="0">
              <a:buFont typeface="Arial" panose="020B0604020202020204" pitchFamily="34" charset="0"/>
              <a:buNone/>
            </a:pPr>
            <a:r>
              <a:rPr lang="en-US" b="0" i="0" u="none" dirty="0"/>
              <a:t>AP:   “         “            “   </a:t>
            </a:r>
            <a:r>
              <a:rPr lang="en-US" b="1" i="0" u="none" dirty="0"/>
              <a:t>Skulking </a:t>
            </a:r>
            <a:r>
              <a:rPr lang="en-US" b="0" i="0" u="none" dirty="0"/>
              <a:t>Like Ur </a:t>
            </a:r>
            <a:r>
              <a:rPr lang="en-US" b="1" i="0" u="none" dirty="0"/>
              <a:t>GUILTY</a:t>
            </a:r>
          </a:p>
          <a:p>
            <a:pPr marL="0" indent="0">
              <a:buFont typeface="Arial" panose="020B0604020202020204" pitchFamily="34" charset="0"/>
              <a:buNone/>
            </a:pPr>
            <a:endParaRPr lang="en-US" b="1" i="0" u="sng" dirty="0"/>
          </a:p>
        </p:txBody>
      </p:sp>
      <p:sp>
        <p:nvSpPr>
          <p:cNvPr id="4" name="Slide Number Placeholder 3"/>
          <p:cNvSpPr>
            <a:spLocks noGrp="1"/>
          </p:cNvSpPr>
          <p:nvPr>
            <p:ph type="sldNum" sz="quarter" idx="5"/>
          </p:nvPr>
        </p:nvSpPr>
        <p:spPr/>
        <p:txBody>
          <a:bodyPr/>
          <a:lstStyle/>
          <a:p>
            <a:fld id="{1A32EB7A-7DDE-4F33-8F46-CE5FB96F3BFA}" type="slidenum">
              <a:rPr lang="en-US" smtClean="0"/>
              <a:t>12</a:t>
            </a:fld>
            <a:endParaRPr lang="en-US"/>
          </a:p>
        </p:txBody>
      </p:sp>
    </p:spTree>
    <p:extLst>
      <p:ext uri="{BB962C8B-B14F-4D97-AF65-F5344CB8AC3E}">
        <p14:creationId xmlns:p14="http://schemas.microsoft.com/office/powerpoint/2010/main" val="2939724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i="0" u="none" dirty="0"/>
              <a:t>G.\’s Acceptance </a:t>
            </a:r>
            <a:r>
              <a:rPr lang="en-US" b="1" i="0" u="none" dirty="0"/>
              <a:t>= HUGE</a:t>
            </a:r>
            <a:r>
              <a:rPr lang="en-US" b="0" i="0" u="none" dirty="0"/>
              <a:t>:</a:t>
            </a:r>
            <a:r>
              <a:rPr lang="en-US" b="1" i="0" u="none" dirty="0"/>
              <a:t> IL: **</a:t>
            </a:r>
            <a:r>
              <a:rPr lang="en-US" b="1" i="1" u="sng" dirty="0"/>
              <a:t>1Co</a:t>
            </a:r>
            <a:r>
              <a:rPr lang="en-US" b="1" i="0" u="none" dirty="0"/>
              <a:t>. PAUL</a:t>
            </a:r>
          </a:p>
          <a:p>
            <a:pPr marL="0" lvl="0" indent="0">
              <a:buFont typeface="Arial" panose="020B0604020202020204" pitchFamily="34" charset="0"/>
              <a:buNone/>
            </a:pPr>
            <a:endParaRPr lang="en-US" b="0" i="0" u="none" dirty="0"/>
          </a:p>
          <a:p>
            <a:pPr marL="0" lvl="0" indent="0">
              <a:buFont typeface="Arial" panose="020B0604020202020204" pitchFamily="34" charset="0"/>
              <a:buNone/>
            </a:pPr>
            <a:r>
              <a:rPr lang="en-US" b="0" i="0" u="none" dirty="0"/>
              <a:t>“</a:t>
            </a:r>
            <a:r>
              <a:rPr lang="en-US" b="0" i="1" u="none" dirty="0"/>
              <a:t>Listen, </a:t>
            </a:r>
            <a:r>
              <a:rPr lang="en-US" b="1" i="1" u="none" dirty="0"/>
              <a:t>if I = a Murderer</a:t>
            </a:r>
            <a:r>
              <a:rPr lang="en-US" b="0" i="1" u="none" dirty="0"/>
              <a:t> &amp; JC = Justified ME, </a:t>
            </a:r>
            <a:br>
              <a:rPr lang="en-US" b="0" i="1" u="none" dirty="0"/>
            </a:br>
            <a:r>
              <a:rPr lang="en-US" b="1" i="1" u="none" dirty="0"/>
              <a:t>NOTHING</a:t>
            </a:r>
            <a:r>
              <a:rPr lang="en-US" b="0" i="1" u="none" dirty="0"/>
              <a:t> U can </a:t>
            </a:r>
            <a:r>
              <a:rPr lang="en-US" b="1" i="1" u="none" dirty="0"/>
              <a:t>accuse </a:t>
            </a:r>
            <a:r>
              <a:rPr lang="en-US" b="0" i="1" u="none" dirty="0"/>
              <a:t>ME of is </a:t>
            </a:r>
            <a:r>
              <a:rPr lang="en-US" b="1" i="1" u="none" dirty="0"/>
              <a:t>worse</a:t>
            </a:r>
            <a:r>
              <a:rPr lang="en-US" b="0" i="1" u="none" dirty="0"/>
              <a:t>…”</a:t>
            </a:r>
          </a:p>
          <a:p>
            <a:pPr marL="0" lvl="0" indent="0">
              <a:buFont typeface="Arial" panose="020B0604020202020204" pitchFamily="34" charset="0"/>
              <a:buNone/>
            </a:pPr>
            <a:endParaRPr lang="en-US" b="0" i="1" u="none" dirty="0"/>
          </a:p>
          <a:p>
            <a:pPr marL="0" lvl="0" indent="0">
              <a:buFont typeface="Arial" panose="020B0604020202020204" pitchFamily="34" charset="0"/>
              <a:buNone/>
            </a:pPr>
            <a:endParaRPr lang="en-US" b="0" i="1"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13</a:t>
            </a:fld>
            <a:endParaRPr lang="en-US"/>
          </a:p>
        </p:txBody>
      </p:sp>
    </p:spTree>
    <p:extLst>
      <p:ext uri="{BB962C8B-B14F-4D97-AF65-F5344CB8AC3E}">
        <p14:creationId xmlns:p14="http://schemas.microsoft.com/office/powerpoint/2010/main" val="2494078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0" u="none" dirty="0"/>
              <a:t>Legalists = VULNERABLE</a:t>
            </a:r>
            <a:r>
              <a:rPr lang="en-US" b="0" i="0" u="none" dirty="0"/>
              <a:t>: Always </a:t>
            </a:r>
            <a:r>
              <a:rPr lang="en-US" b="1" i="0" u="none" dirty="0"/>
              <a:t>Trying 2 JUSTIF</a:t>
            </a:r>
          </a:p>
          <a:p>
            <a:pPr marL="171450" indent="-171450">
              <a:buFont typeface="Arial" panose="020B0604020202020204" pitchFamily="34" charset="0"/>
              <a:buChar char="•"/>
            </a:pPr>
            <a:r>
              <a:rPr lang="en-US" b="0" i="0" u="none" dirty="0"/>
              <a:t>SEEKING</a:t>
            </a:r>
            <a:r>
              <a:rPr lang="en-US" b="1" i="0" u="none" dirty="0"/>
              <a:t> Approval</a:t>
            </a:r>
            <a:r>
              <a:rPr lang="en-US" b="0" i="0" u="none" dirty="0"/>
              <a:t> / </a:t>
            </a:r>
            <a:r>
              <a:rPr lang="en-US" b="1" i="0" u="none" dirty="0"/>
              <a:t>FIGHTING </a:t>
            </a:r>
            <a:r>
              <a:rPr lang="en-US" b="0" i="0" u="none" dirty="0"/>
              <a:t>4 Approval</a:t>
            </a:r>
          </a:p>
          <a:p>
            <a:pPr marL="171450" indent="-171450">
              <a:buFont typeface="Arial" panose="020B0604020202020204" pitchFamily="34" charset="0"/>
              <a:buChar char="•"/>
            </a:pPr>
            <a:r>
              <a:rPr lang="en-US" b="1" i="0" u="none" dirty="0"/>
              <a:t>TOUCHY </a:t>
            </a:r>
            <a:r>
              <a:rPr lang="en-US" b="1" i="0" u="none" dirty="0">
                <a:sym typeface="Wingdings" panose="05000000000000000000" pitchFamily="2" charset="2"/>
              </a:rPr>
              <a:t> WEAK</a:t>
            </a:r>
            <a:r>
              <a:rPr lang="en-US" b="0" i="0" u="none" dirty="0">
                <a:sym typeface="Wingdings" panose="05000000000000000000" pitchFamily="2" charset="2"/>
              </a:rPr>
              <a:t> Position</a:t>
            </a:r>
          </a:p>
          <a:p>
            <a:pPr marL="0" indent="0">
              <a:buFont typeface="Arial" panose="020B0604020202020204" pitchFamily="34" charset="0"/>
              <a:buNone/>
            </a:pPr>
            <a:endParaRPr lang="en-US" b="0" i="0" u="none" dirty="0">
              <a:sym typeface="Wingdings" panose="05000000000000000000" pitchFamily="2" charset="2"/>
            </a:endParaRPr>
          </a:p>
          <a:p>
            <a:pPr marL="0" indent="0">
              <a:buFont typeface="Arial" panose="020B0604020202020204" pitchFamily="34" charset="0"/>
              <a:buNone/>
            </a:pPr>
            <a:r>
              <a:rPr lang="en-US" b="1" i="0" u="none" dirty="0">
                <a:sym typeface="Wingdings" panose="05000000000000000000" pitchFamily="2" charset="2"/>
              </a:rPr>
              <a:t>=Lifelong Pursuit </a:t>
            </a:r>
            <a:r>
              <a:rPr lang="en-US" b="0" i="0" u="none" dirty="0">
                <a:sym typeface="Wingdings" panose="05000000000000000000" pitchFamily="2" charset="2"/>
              </a:rPr>
              <a:t> ~Finished  </a:t>
            </a:r>
            <a:r>
              <a:rPr lang="en-US" b="1" i="0" u="none" dirty="0">
                <a:sym typeface="Wingdings" panose="05000000000000000000" pitchFamily="2" charset="2"/>
              </a:rPr>
              <a:t>Always MORE</a:t>
            </a:r>
          </a:p>
          <a:p>
            <a:pPr marL="0" indent="0">
              <a:buFont typeface="Arial" panose="020B0604020202020204" pitchFamily="34" charset="0"/>
              <a:buNone/>
            </a:pPr>
            <a:endParaRPr lang="en-US" b="0" i="0" u="none" dirty="0">
              <a:sym typeface="Wingdings" panose="05000000000000000000" pitchFamily="2" charset="2"/>
            </a:endParaRPr>
          </a:p>
          <a:p>
            <a:pPr marL="0" indent="0">
              <a:buFont typeface="Arial" panose="020B0604020202020204" pitchFamily="34" charset="0"/>
              <a:buNone/>
            </a:pPr>
            <a:r>
              <a:rPr lang="en-US" b="0" i="0" u="none" dirty="0">
                <a:sym typeface="Wingdings" panose="05000000000000000000" pitchFamily="2" charset="2"/>
              </a:rPr>
              <a:t>Cf. </a:t>
            </a:r>
            <a:r>
              <a:rPr lang="en-US" b="1" i="0" u="none" dirty="0">
                <a:sym typeface="Wingdings" panose="05000000000000000000" pitchFamily="2" charset="2"/>
              </a:rPr>
              <a:t>Grace-Space</a:t>
            </a:r>
            <a:r>
              <a:rPr lang="en-US" b="0" i="0" u="none" dirty="0">
                <a:sym typeface="Wingdings" panose="05000000000000000000" pitchFamily="2" charset="2"/>
              </a:rPr>
              <a:t>:= “</a:t>
            </a:r>
            <a:r>
              <a:rPr lang="en-US" b="0" i="1" u="none" dirty="0">
                <a:sym typeface="Wingdings" panose="05000000000000000000" pitchFamily="2" charset="2"/>
              </a:rPr>
              <a:t>MOUNTANIOUS Glorious/</a:t>
            </a:r>
            <a:r>
              <a:rPr lang="en-US" b="1" i="1" u="none" dirty="0">
                <a:sym typeface="Wingdings" panose="05000000000000000000" pitchFamily="2" charset="2"/>
              </a:rPr>
              <a:t>Overwhelming</a:t>
            </a:r>
            <a:r>
              <a:rPr lang="en-US" b="0" i="1" u="none" dirty="0">
                <a:sym typeface="Wingdings" panose="05000000000000000000" pitchFamily="2" charset="2"/>
              </a:rPr>
              <a:t>!</a:t>
            </a:r>
            <a:r>
              <a:rPr lang="en-US" b="0" i="0" u="none" dirty="0">
                <a:sym typeface="Wingdings" panose="05000000000000000000" pitchFamily="2" charset="2"/>
              </a:rPr>
              <a:t>”</a:t>
            </a:r>
          </a:p>
          <a:p>
            <a:pPr marL="171450" indent="-171450">
              <a:buFont typeface="Arial" panose="020B0604020202020204" pitchFamily="34" charset="0"/>
              <a:buChar char="•"/>
            </a:pPr>
            <a:r>
              <a:rPr lang="en-US" b="0" i="0" u="none" dirty="0">
                <a:sym typeface="Wingdings" panose="05000000000000000000" pitchFamily="2" charset="2"/>
              </a:rPr>
              <a:t>“</a:t>
            </a:r>
            <a:r>
              <a:rPr lang="en-US" b="0" i="1" u="none" dirty="0">
                <a:sym typeface="Wingdings" panose="05000000000000000000" pitchFamily="2" charset="2"/>
              </a:rPr>
              <a:t>Anything U Say=</a:t>
            </a:r>
            <a:r>
              <a:rPr lang="en-US" b="1" i="1" u="none" dirty="0">
                <a:sym typeface="Wingdings" panose="05000000000000000000" pitchFamily="2" charset="2"/>
              </a:rPr>
              <a:t>DROP…</a:t>
            </a:r>
            <a:r>
              <a:rPr lang="en-US" b="1" i="1" u="none" dirty="0" err="1">
                <a:sym typeface="Wingdings" panose="05000000000000000000" pitchFamily="2" charset="2"/>
              </a:rPr>
              <a:t>Buckett</a:t>
            </a:r>
            <a:r>
              <a:rPr lang="en-US" b="1" i="1" u="none" dirty="0">
                <a:sym typeface="Wingdings" panose="05000000000000000000" pitchFamily="2" charset="2"/>
              </a:rPr>
              <a:t>!</a:t>
            </a:r>
            <a:r>
              <a:rPr lang="en-US" b="0" i="0" u="none" dirty="0">
                <a:sym typeface="Wingdings" panose="05000000000000000000" pitchFamily="2" charset="2"/>
              </a:rPr>
              <a:t>”</a:t>
            </a:r>
            <a:endParaRPr lang="en-US" b="0" i="1" u="none" dirty="0"/>
          </a:p>
          <a:p>
            <a:pPr marL="0" lvl="0" indent="0">
              <a:buFont typeface="Arial" panose="020B0604020202020204" pitchFamily="34" charset="0"/>
              <a:buNone/>
            </a:pPr>
            <a:endParaRPr lang="en-US" b="0" i="1"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14</a:t>
            </a:fld>
            <a:endParaRPr lang="en-US"/>
          </a:p>
        </p:txBody>
      </p:sp>
    </p:spTree>
    <p:extLst>
      <p:ext uri="{BB962C8B-B14F-4D97-AF65-F5344CB8AC3E}">
        <p14:creationId xmlns:p14="http://schemas.microsoft.com/office/powerpoint/2010/main" val="489065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1" i="0" u="sng" dirty="0"/>
              <a:t>**v.34</a:t>
            </a:r>
            <a:r>
              <a:rPr lang="en-US" b="0" i="0" u="none" dirty="0"/>
              <a:t> = cf. **</a:t>
            </a:r>
            <a:r>
              <a:rPr lang="en-US" b="1" i="0" u="sng" dirty="0"/>
              <a:t>Rev.12:10</a:t>
            </a:r>
            <a:r>
              <a:rPr lang="en-US" b="0" i="1" u="none" dirty="0"/>
              <a:t> “Day/Night” = ENERGETIC</a:t>
            </a:r>
          </a:p>
          <a:p>
            <a:pPr marL="171450" lvl="0" indent="-171450">
              <a:buFont typeface="Arial" panose="020B0604020202020204" pitchFamily="34" charset="0"/>
              <a:buChar char="•"/>
            </a:pPr>
            <a:r>
              <a:rPr lang="en-US" b="1" i="0" u="none" dirty="0"/>
              <a:t>= #1 Xian-Killer:</a:t>
            </a:r>
            <a:r>
              <a:rPr lang="en-US" b="0" i="0" u="none" dirty="0"/>
              <a:t> </a:t>
            </a:r>
            <a:r>
              <a:rPr lang="en-US" b="0" i="1" u="none" dirty="0"/>
              <a:t>“</a:t>
            </a:r>
            <a:r>
              <a:rPr lang="en-US" b="1" i="1" u="none" dirty="0"/>
              <a:t>~Worthy</a:t>
            </a:r>
            <a:r>
              <a:rPr lang="en-US" b="0" i="1" u="none" dirty="0"/>
              <a:t>/I’m </a:t>
            </a:r>
            <a:r>
              <a:rPr lang="en-US" b="1" i="1" u="none" dirty="0"/>
              <a:t>SPECIAL</a:t>
            </a:r>
            <a:r>
              <a:rPr lang="en-US" b="0" i="1" u="none" dirty="0"/>
              <a:t>/It’s </a:t>
            </a:r>
            <a:r>
              <a:rPr lang="en-US" b="1" i="1" u="none" dirty="0"/>
              <a:t>God’s Convict</a:t>
            </a:r>
            <a:r>
              <a:rPr lang="en-US" b="0" i="0" u="none" dirty="0"/>
              <a:t>”</a:t>
            </a:r>
          </a:p>
          <a:p>
            <a:pPr marL="171450" lvl="0" indent="-171450">
              <a:buFont typeface="Arial" panose="020B0604020202020204" pitchFamily="34" charset="0"/>
              <a:buChar char="•"/>
            </a:pPr>
            <a:r>
              <a:rPr lang="en-US" b="0" i="0" u="none" dirty="0"/>
              <a:t>AP: </a:t>
            </a:r>
            <a:r>
              <a:rPr lang="en-US" b="1" i="0" u="none" dirty="0"/>
              <a:t>Diff</a:t>
            </a:r>
            <a:r>
              <a:rPr lang="en-US" b="0" i="0" u="none" dirty="0"/>
              <a:t>. </a:t>
            </a:r>
            <a:r>
              <a:rPr lang="en-US" b="0" i="0" u="none" dirty="0" err="1"/>
              <a:t>Btwn</a:t>
            </a:r>
            <a:r>
              <a:rPr lang="en-US" b="0" i="0" u="none" dirty="0"/>
              <a:t> </a:t>
            </a:r>
            <a:r>
              <a:rPr lang="en-US" b="0" i="0" u="none" dirty="0" err="1"/>
              <a:t>Accus</a:t>
            </a:r>
            <a:r>
              <a:rPr lang="en-US" b="0" i="0" u="none" dirty="0"/>
              <a:t> &amp; Convict = </a:t>
            </a:r>
            <a:r>
              <a:rPr lang="en-US" b="1" i="0" u="none" dirty="0"/>
              <a:t>REDEMPTIVE</a:t>
            </a:r>
          </a:p>
          <a:p>
            <a:pPr marL="0" lvl="0" indent="0">
              <a:buFont typeface="Arial" panose="020B0604020202020204" pitchFamily="34" charset="0"/>
              <a:buNone/>
            </a:pPr>
            <a:endParaRPr lang="en-US" b="1" i="0" u="none" dirty="0"/>
          </a:p>
          <a:p>
            <a:pPr marL="0" lvl="0" indent="0">
              <a:buFont typeface="Arial" panose="020B0604020202020204" pitchFamily="34" charset="0"/>
              <a:buNone/>
            </a:pPr>
            <a:r>
              <a:rPr lang="en-US" b="1" i="0" u="none" dirty="0"/>
              <a:t>**Overcame= </a:t>
            </a:r>
            <a:r>
              <a:rPr lang="en-US" b="0" i="1" u="none" dirty="0"/>
              <a:t>“I’m </a:t>
            </a:r>
            <a:r>
              <a:rPr lang="en-US" b="1" i="1" u="none" dirty="0"/>
              <a:t>JUSTIF</a:t>
            </a:r>
            <a:r>
              <a:rPr lang="en-US" b="0" i="1" u="none" dirty="0"/>
              <a:t>!” </a:t>
            </a:r>
            <a:r>
              <a:rPr lang="en-US" b="0" i="0" u="none" dirty="0">
                <a:sym typeface="Wingdings" panose="05000000000000000000" pitchFamily="2" charset="2"/>
              </a:rPr>
              <a:t> </a:t>
            </a:r>
            <a:r>
              <a:rPr lang="en-US" b="1" i="0" u="none" dirty="0">
                <a:sym typeface="Wingdings" panose="05000000000000000000" pitchFamily="2" charset="2"/>
              </a:rPr>
              <a:t>~Argue</a:t>
            </a:r>
            <a:r>
              <a:rPr lang="en-US" b="0" i="0" u="none" dirty="0">
                <a:sym typeface="Wingdings" panose="05000000000000000000" pitchFamily="2" charset="2"/>
              </a:rPr>
              <a:t>/~Defend/~Prove</a:t>
            </a:r>
          </a:p>
          <a:p>
            <a:pPr marL="171450" lvl="0" indent="-171450">
              <a:buFont typeface="Arial" panose="020B0604020202020204" pitchFamily="34" charset="0"/>
              <a:buChar char="•"/>
            </a:pPr>
            <a:r>
              <a:rPr lang="en-US" b="0" i="0" u="none" dirty="0">
                <a:sym typeface="Wingdings" panose="05000000000000000000" pitchFamily="2" charset="2"/>
              </a:rPr>
              <a:t>“</a:t>
            </a:r>
            <a:r>
              <a:rPr lang="en-US" b="1" i="1" u="none" dirty="0">
                <a:sym typeface="Wingdings" panose="05000000000000000000" pitchFamily="2" charset="2"/>
              </a:rPr>
              <a:t>Testimony</a:t>
            </a:r>
            <a:r>
              <a:rPr lang="en-US" b="0" i="1" u="none" dirty="0">
                <a:sym typeface="Wingdings" panose="05000000000000000000" pitchFamily="2" charset="2"/>
              </a:rPr>
              <a:t>…Death</a:t>
            </a:r>
            <a:r>
              <a:rPr lang="en-US" b="0" i="0" u="none" dirty="0">
                <a:sym typeface="Wingdings" panose="05000000000000000000" pitchFamily="2" charset="2"/>
              </a:rPr>
              <a:t>”  AP: </a:t>
            </a:r>
            <a:r>
              <a:rPr lang="en-US" b="1" i="0" u="none" dirty="0">
                <a:sym typeface="Wingdings" panose="05000000000000000000" pitchFamily="2" charset="2"/>
              </a:rPr>
              <a:t>CHARGE</a:t>
            </a:r>
            <a:r>
              <a:rPr lang="en-US" b="0" i="0" u="none" dirty="0">
                <a:sym typeface="Wingdings" panose="05000000000000000000" pitchFamily="2" charset="2"/>
              </a:rPr>
              <a:t>! = BEST </a:t>
            </a:r>
            <a:r>
              <a:rPr lang="en-US" b="1" i="0" u="none" dirty="0">
                <a:sym typeface="Wingdings" panose="05000000000000000000" pitchFamily="2" charset="2"/>
              </a:rPr>
              <a:t>DEFENSE</a:t>
            </a:r>
            <a:endParaRPr lang="en-US" b="1" i="1" u="none" dirty="0"/>
          </a:p>
          <a:p>
            <a:pPr marL="0" lvl="0" indent="0">
              <a:buFont typeface="Arial" panose="020B0604020202020204" pitchFamily="34" charset="0"/>
              <a:buNone/>
            </a:pPr>
            <a:endParaRPr lang="en-US" b="1" i="0" u="none" dirty="0"/>
          </a:p>
          <a:p>
            <a:pPr marL="0" lvl="0" indent="0">
              <a:buFont typeface="Arial" panose="020B0604020202020204" pitchFamily="34" charset="0"/>
              <a:buNone/>
            </a:pPr>
            <a:endParaRPr lang="en-US" b="1" i="0"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15</a:t>
            </a:fld>
            <a:endParaRPr lang="en-US"/>
          </a:p>
        </p:txBody>
      </p:sp>
    </p:spTree>
    <p:extLst>
      <p:ext uri="{BB962C8B-B14F-4D97-AF65-F5344CB8AC3E}">
        <p14:creationId xmlns:p14="http://schemas.microsoft.com/office/powerpoint/2010/main" val="2242045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0" i="0" u="none" dirty="0"/>
              <a:t>We </a:t>
            </a:r>
            <a:r>
              <a:rPr lang="en-US" b="1" i="0" u="none" dirty="0"/>
              <a:t>~ACCUSE</a:t>
            </a:r>
            <a:r>
              <a:rPr lang="en-US" b="0" i="0" u="none" dirty="0"/>
              <a:t>/Condemn </a:t>
            </a:r>
            <a:r>
              <a:rPr lang="en-US" b="0" i="0" u="none" dirty="0">
                <a:sym typeface="Wingdings" panose="05000000000000000000" pitchFamily="2" charset="2"/>
              </a:rPr>
              <a:t> **</a:t>
            </a:r>
            <a:r>
              <a:rPr lang="en-US" b="1" i="0" u="none" dirty="0">
                <a:sym typeface="Wingdings" panose="05000000000000000000" pitchFamily="2" charset="2"/>
              </a:rPr>
              <a:t>JC=Intercedes! </a:t>
            </a:r>
            <a:r>
              <a:rPr lang="en-US" b="0" i="0" u="none" dirty="0">
                <a:sym typeface="Wingdings" panose="05000000000000000000" pitchFamily="2" charset="2"/>
              </a:rPr>
              <a:t>&amp; Will </a:t>
            </a:r>
            <a:r>
              <a:rPr lang="en-US" b="1" i="0" u="none" dirty="0">
                <a:sym typeface="Wingdings" panose="05000000000000000000" pitchFamily="2" charset="2"/>
              </a:rPr>
              <a:t>DEFEND!</a:t>
            </a:r>
          </a:p>
          <a:p>
            <a:pPr marL="171450" lvl="0" indent="-171450">
              <a:buFont typeface="Arial" panose="020B0604020202020204" pitchFamily="34" charset="0"/>
              <a:buChar char="•"/>
            </a:pPr>
            <a:r>
              <a:rPr lang="en-US" b="0" i="0" u="none" dirty="0">
                <a:sym typeface="Wingdings" panose="05000000000000000000" pitchFamily="2" charset="2"/>
              </a:rPr>
              <a:t>AP: ??Wants 2 </a:t>
            </a:r>
            <a:r>
              <a:rPr lang="en-US" b="1" i="0" u="none" dirty="0">
                <a:sym typeface="Wingdings" panose="05000000000000000000" pitchFamily="2" charset="2"/>
              </a:rPr>
              <a:t>Go Up Against JC</a:t>
            </a:r>
            <a:r>
              <a:rPr lang="en-US" b="0" i="0" u="none" dirty="0">
                <a:sym typeface="Wingdings" panose="05000000000000000000" pitchFamily="2" charset="2"/>
              </a:rPr>
              <a:t>?? = “</a:t>
            </a:r>
            <a:r>
              <a:rPr lang="en-US" b="1" i="1" u="none" dirty="0">
                <a:sym typeface="Wingdings" panose="05000000000000000000" pitchFamily="2" charset="2"/>
              </a:rPr>
              <a:t>RIGHT HAND</a:t>
            </a:r>
            <a:r>
              <a:rPr lang="en-US" b="0" i="0" u="none" dirty="0">
                <a:sym typeface="Wingdings" panose="05000000000000000000" pitchFamily="2" charset="2"/>
              </a:rPr>
              <a:t>”</a:t>
            </a: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AP:  Must </a:t>
            </a:r>
            <a:r>
              <a:rPr lang="en-US" b="1" i="0" u="none" dirty="0">
                <a:sym typeface="Wingdings" panose="05000000000000000000" pitchFamily="2" charset="2"/>
              </a:rPr>
              <a:t>Raise Issues w/ SOLUT!! </a:t>
            </a:r>
            <a:r>
              <a:rPr lang="en-US" b="0" i="0" u="none" dirty="0">
                <a:sym typeface="Wingdings" panose="05000000000000000000" pitchFamily="2" charset="2"/>
              </a:rPr>
              <a:t> ~ACCUSE</a:t>
            </a:r>
          </a:p>
          <a:p>
            <a:pPr marL="171450" lvl="0" indent="-171450">
              <a:buFont typeface="Arial" panose="020B0604020202020204" pitchFamily="34" charset="0"/>
              <a:buChar char="•"/>
            </a:pPr>
            <a:r>
              <a:rPr lang="en-US" b="0" i="1" u="none" dirty="0">
                <a:sym typeface="Wingdings" panose="05000000000000000000" pitchFamily="2" charset="2"/>
              </a:rPr>
              <a:t>IL: </a:t>
            </a:r>
            <a:r>
              <a:rPr lang="en-US" b="1" i="1" u="none" dirty="0">
                <a:sym typeface="Wingdings" panose="05000000000000000000" pitchFamily="2" charset="2"/>
              </a:rPr>
              <a:t>Ryan-</a:t>
            </a:r>
            <a:r>
              <a:rPr lang="en-US" b="0" i="1" u="none" dirty="0">
                <a:sym typeface="Wingdings" panose="05000000000000000000" pitchFamily="2" charset="2"/>
              </a:rPr>
              <a:t>Chase “I </a:t>
            </a:r>
            <a:r>
              <a:rPr lang="en-US" b="1" i="1" u="none" dirty="0">
                <a:sym typeface="Wingdings" panose="05000000000000000000" pitchFamily="2" charset="2"/>
              </a:rPr>
              <a:t>~Like </a:t>
            </a:r>
            <a:r>
              <a:rPr lang="en-US" b="0" i="1" u="none" dirty="0">
                <a:sym typeface="Wingdings" panose="05000000000000000000" pitchFamily="2" charset="2"/>
              </a:rPr>
              <a:t>You” </a:t>
            </a:r>
            <a:r>
              <a:rPr lang="en-US" b="1" i="1" u="none" dirty="0">
                <a:sym typeface="Wingdings" panose="05000000000000000000" pitchFamily="2" charset="2"/>
              </a:rPr>
              <a:t>= USELESS/ ~GRACE</a:t>
            </a:r>
            <a:r>
              <a:rPr lang="en-US" b="0" i="1" u="none" dirty="0">
                <a:sym typeface="Wingdings" panose="05000000000000000000" pitchFamily="2" charset="2"/>
              </a:rPr>
              <a:t>-space!</a:t>
            </a:r>
            <a:endParaRPr lang="en-US" b="0" i="1"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16</a:t>
            </a:fld>
            <a:endParaRPr lang="en-US"/>
          </a:p>
        </p:txBody>
      </p:sp>
    </p:spTree>
    <p:extLst>
      <p:ext uri="{BB962C8B-B14F-4D97-AF65-F5344CB8AC3E}">
        <p14:creationId xmlns:p14="http://schemas.microsoft.com/office/powerpoint/2010/main" val="1826758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0" i="0" u="none" dirty="0"/>
              <a:t>We NEED </a:t>
            </a:r>
            <a:r>
              <a:rPr lang="en-US" b="1" i="0" u="none" dirty="0"/>
              <a:t>**Emotional Fuel </a:t>
            </a:r>
            <a:r>
              <a:rPr lang="en-US" b="0" i="0" u="none" dirty="0"/>
              <a:t>= </a:t>
            </a:r>
            <a:r>
              <a:rPr lang="en-US" b="1" i="0" u="none" dirty="0"/>
              <a:t>LOVE</a:t>
            </a:r>
          </a:p>
          <a:p>
            <a:pPr marL="0" lvl="0" indent="0">
              <a:buFont typeface="Arial" panose="020B0604020202020204" pitchFamily="34" charset="0"/>
              <a:buNone/>
            </a:pPr>
            <a:endParaRPr lang="en-US" b="1" i="0" u="none" dirty="0"/>
          </a:p>
          <a:p>
            <a:pPr marL="0" lvl="0" indent="0">
              <a:buFont typeface="Arial" panose="020B0604020202020204" pitchFamily="34" charset="0"/>
              <a:buNone/>
            </a:pPr>
            <a:r>
              <a:rPr lang="en-US" b="1" i="0" u="none" dirty="0"/>
              <a:t>**</a:t>
            </a:r>
            <a:r>
              <a:rPr lang="en-US" b="1" i="0" u="sng" dirty="0"/>
              <a:t>v.35</a:t>
            </a:r>
            <a:r>
              <a:rPr lang="en-US" b="1" i="0" u="none" dirty="0"/>
              <a:t> =</a:t>
            </a:r>
            <a:r>
              <a:rPr lang="en-US" b="0" i="0" u="none" dirty="0"/>
              <a:t>Smallest </a:t>
            </a:r>
            <a:r>
              <a:rPr lang="en-US" b="1" i="0" u="none" dirty="0" err="1"/>
              <a:t>CHILD</a:t>
            </a:r>
            <a:r>
              <a:rPr lang="en-US" b="0" i="0" u="none" dirty="0" err="1">
                <a:sym typeface="Wingdings" panose="05000000000000000000" pitchFamily="2" charset="2"/>
              </a:rPr>
              <a:t>Runs</a:t>
            </a:r>
            <a:r>
              <a:rPr lang="en-US" b="0" i="0" u="none" dirty="0">
                <a:sym typeface="Wingdings" panose="05000000000000000000" pitchFamily="2" charset="2"/>
              </a:rPr>
              <a:t> 2 </a:t>
            </a:r>
            <a:r>
              <a:rPr lang="en-US" b="1" i="0" u="none" dirty="0">
                <a:sym typeface="Wingdings" panose="05000000000000000000" pitchFamily="2" charset="2"/>
              </a:rPr>
              <a:t>MOM</a:t>
            </a:r>
          </a:p>
          <a:p>
            <a:pPr marL="0" lvl="0" indent="0">
              <a:buFont typeface="Arial" panose="020B0604020202020204" pitchFamily="34" charset="0"/>
              <a:buNone/>
            </a:pPr>
            <a:endParaRPr lang="en-US" b="1" i="0" u="none" dirty="0">
              <a:sym typeface="Wingdings" panose="05000000000000000000" pitchFamily="2" charset="2"/>
            </a:endParaRPr>
          </a:p>
          <a:p>
            <a:pPr marL="0" lvl="0" indent="0">
              <a:buFont typeface="Arial" panose="020B0604020202020204" pitchFamily="34" charset="0"/>
              <a:buNone/>
            </a:pPr>
            <a:r>
              <a:rPr lang="en-US" b="1" i="0" u="none" dirty="0">
                <a:sym typeface="Wingdings" panose="05000000000000000000" pitchFamily="2" charset="2"/>
              </a:rPr>
              <a:t>**8:15  COMPELS </a:t>
            </a:r>
            <a:r>
              <a:rPr lang="en-US" b="0" i="0" u="none" dirty="0">
                <a:sym typeface="Wingdings" panose="05000000000000000000" pitchFamily="2" charset="2"/>
              </a:rPr>
              <a:t>US 2 </a:t>
            </a:r>
            <a:r>
              <a:rPr lang="en-US" b="1" i="0" u="none" dirty="0">
                <a:sym typeface="Wingdings" panose="05000000000000000000" pitchFamily="2" charset="2"/>
              </a:rPr>
              <a:t>Draw Near</a:t>
            </a:r>
          </a:p>
          <a:p>
            <a:pPr marL="171450" lvl="0" indent="-171450">
              <a:buFont typeface="Arial" panose="020B0604020202020204" pitchFamily="34" charset="0"/>
              <a:buChar char="•"/>
            </a:pPr>
            <a:r>
              <a:rPr lang="en-US" b="0" i="0" u="none" dirty="0">
                <a:sym typeface="Wingdings" panose="05000000000000000000" pitchFamily="2" charset="2"/>
              </a:rPr>
              <a:t>AP: He’ll </a:t>
            </a:r>
            <a:r>
              <a:rPr lang="en-US" b="1" i="0" u="none" dirty="0">
                <a:sym typeface="Wingdings" panose="05000000000000000000" pitchFamily="2" charset="2"/>
              </a:rPr>
              <a:t>SEND Some1 </a:t>
            </a:r>
            <a:r>
              <a:rPr lang="en-US" b="0" i="0" u="none" dirty="0">
                <a:sym typeface="Wingdings" panose="05000000000000000000" pitchFamily="2" charset="2"/>
              </a:rPr>
              <a:t>Ur Way!</a:t>
            </a:r>
          </a:p>
          <a:p>
            <a:pPr marL="171450" lvl="0" indent="-171450">
              <a:buFont typeface="Arial" panose="020B0604020202020204" pitchFamily="34" charset="0"/>
              <a:buChar char="•"/>
            </a:pPr>
            <a:r>
              <a:rPr lang="en-US" b="0" i="0" u="none" dirty="0">
                <a:sym typeface="Wingdings" panose="05000000000000000000" pitchFamily="2" charset="2"/>
              </a:rPr>
              <a:t>IL: </a:t>
            </a:r>
            <a:r>
              <a:rPr lang="en-US" b="1" i="0" u="none" dirty="0">
                <a:sym typeface="Wingdings" panose="05000000000000000000" pitchFamily="2" charset="2"/>
              </a:rPr>
              <a:t>Unlikely Ppl </a:t>
            </a:r>
            <a:r>
              <a:rPr lang="en-US" b="0" i="0" u="none" dirty="0">
                <a:sym typeface="Wingdings" panose="05000000000000000000" pitchFamily="2" charset="2"/>
              </a:rPr>
              <a:t> </a:t>
            </a:r>
            <a:r>
              <a:rPr lang="en-US" b="0" i="1" u="none" dirty="0">
                <a:sym typeface="Wingdings" panose="05000000000000000000" pitchFamily="2" charset="2"/>
              </a:rPr>
              <a:t>JOSH/B/etc.</a:t>
            </a:r>
          </a:p>
          <a:p>
            <a:pPr marL="0" lvl="0" indent="0">
              <a:buFont typeface="Arial" panose="020B0604020202020204" pitchFamily="34" charset="0"/>
              <a:buNone/>
            </a:pPr>
            <a:endParaRPr lang="en-US" b="1"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It’s </a:t>
            </a:r>
            <a:r>
              <a:rPr lang="en-US" b="1" i="0" u="none" dirty="0">
                <a:sym typeface="Wingdings" panose="05000000000000000000" pitchFamily="2" charset="2"/>
              </a:rPr>
              <a:t>OK </a:t>
            </a:r>
            <a:r>
              <a:rPr lang="en-US" b="0" i="0" u="none" dirty="0">
                <a:sym typeface="Wingdings" panose="05000000000000000000" pitchFamily="2" charset="2"/>
              </a:rPr>
              <a:t>2b </a:t>
            </a:r>
            <a:r>
              <a:rPr lang="en-US" b="1" i="1" u="none" dirty="0">
                <a:sym typeface="Wingdings" panose="05000000000000000000" pitchFamily="2" charset="2"/>
              </a:rPr>
              <a:t>Exhaust/Stressed/Depressed/Hurt</a:t>
            </a:r>
          </a:p>
          <a:p>
            <a:pPr marL="171450" lvl="0" indent="-171450">
              <a:buFont typeface="Arial" panose="020B0604020202020204" pitchFamily="34" charset="0"/>
              <a:buChar char="•"/>
            </a:pPr>
            <a:r>
              <a:rPr lang="en-US" b="0" i="0" u="none" dirty="0">
                <a:sym typeface="Wingdings" panose="05000000000000000000" pitchFamily="2" charset="2"/>
              </a:rPr>
              <a:t>AP: </a:t>
            </a:r>
            <a:r>
              <a:rPr lang="en-US" b="1" i="1" u="none" dirty="0">
                <a:sym typeface="Wingdings" panose="05000000000000000000" pitchFamily="2" charset="2"/>
              </a:rPr>
              <a:t>ANXIETY ~OK!  = “I’ll Handle </a:t>
            </a:r>
            <a:r>
              <a:rPr lang="en-US" b="0" i="1" u="none" dirty="0">
                <a:sym typeface="Wingdings" panose="05000000000000000000" pitchFamily="2" charset="2"/>
              </a:rPr>
              <a:t>It!”</a:t>
            </a:r>
            <a:endParaRPr lang="en-US" b="0" i="1"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17</a:t>
            </a:fld>
            <a:endParaRPr lang="en-US"/>
          </a:p>
        </p:txBody>
      </p:sp>
    </p:spTree>
    <p:extLst>
      <p:ext uri="{BB962C8B-B14F-4D97-AF65-F5344CB8AC3E}">
        <p14:creationId xmlns:p14="http://schemas.microsoft.com/office/powerpoint/2010/main" val="12362979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1" i="0" u="sng" dirty="0"/>
              <a:t>v.36 </a:t>
            </a:r>
            <a:r>
              <a:rPr lang="en-US" b="0" i="0" u="none" dirty="0"/>
              <a:t>“</a:t>
            </a:r>
            <a:r>
              <a:rPr lang="en-US" b="0" i="1" u="none" dirty="0"/>
              <a:t>I’m OK b/c </a:t>
            </a:r>
            <a:r>
              <a:rPr lang="en-US" b="1" i="1" u="none" dirty="0"/>
              <a:t>I’m RICH</a:t>
            </a:r>
            <a:r>
              <a:rPr lang="en-US" b="0" i="0" u="none" dirty="0"/>
              <a:t>”</a:t>
            </a:r>
            <a:r>
              <a:rPr lang="en-US" b="0" i="1" u="none" dirty="0"/>
              <a:t> </a:t>
            </a:r>
            <a:r>
              <a:rPr lang="en-US" b="0" i="0" u="none" dirty="0">
                <a:sym typeface="Wingdings" panose="05000000000000000000" pitchFamily="2" charset="2"/>
              </a:rPr>
              <a:t> &amp; </a:t>
            </a:r>
            <a:r>
              <a:rPr lang="en-US" b="1" i="0" u="none" dirty="0">
                <a:sym typeface="Wingdings" panose="05000000000000000000" pitchFamily="2" charset="2"/>
              </a:rPr>
              <a:t>THANKFUL</a:t>
            </a:r>
            <a:r>
              <a:rPr lang="en-US" b="0" i="0" u="none" dirty="0">
                <a:sym typeface="Wingdings" panose="05000000000000000000" pitchFamily="2" charset="2"/>
              </a:rPr>
              <a:t>! </a:t>
            </a: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1" i="0" u="none" dirty="0">
                <a:sym typeface="Wingdings" panose="05000000000000000000" pitchFamily="2" charset="2"/>
              </a:rPr>
              <a:t>LOVE=2-Way</a:t>
            </a:r>
            <a:r>
              <a:rPr lang="en-US" b="0" i="0" u="none" dirty="0">
                <a:sym typeface="Wingdings" panose="05000000000000000000" pitchFamily="2" charset="2"/>
              </a:rPr>
              <a:t> Street  </a:t>
            </a:r>
            <a:r>
              <a:rPr lang="en-US" b="0" i="1" u="none" dirty="0">
                <a:sym typeface="Wingdings" panose="05000000000000000000" pitchFamily="2" charset="2"/>
              </a:rPr>
              <a:t>~“Taken Care Of”</a:t>
            </a:r>
            <a:r>
              <a:rPr lang="en-US" b="0" i="0" u="none" dirty="0">
                <a:sym typeface="Wingdings" panose="05000000000000000000" pitchFamily="2" charset="2"/>
              </a:rPr>
              <a:t> = </a:t>
            </a:r>
            <a:r>
              <a:rPr lang="en-US" b="1" i="0" u="none" dirty="0">
                <a:sym typeface="Wingdings" panose="05000000000000000000" pitchFamily="2" charset="2"/>
              </a:rPr>
              <a:t>YUK!</a:t>
            </a:r>
          </a:p>
          <a:p>
            <a:pPr marL="171450" lvl="0" indent="-171450">
              <a:buFont typeface="Arial" panose="020B0604020202020204" pitchFamily="34" charset="0"/>
              <a:buChar char="•"/>
            </a:pPr>
            <a:r>
              <a:rPr lang="en-US" b="0" i="0" u="none" dirty="0">
                <a:sym typeface="Wingdings" panose="05000000000000000000" pitchFamily="2" charset="2"/>
              </a:rPr>
              <a:t>AP: U May</a:t>
            </a:r>
            <a:r>
              <a:rPr lang="en-US" b="1" i="0" u="none" dirty="0">
                <a:sym typeface="Wingdings" panose="05000000000000000000" pitchFamily="2" charset="2"/>
              </a:rPr>
              <a:t> Need 2 </a:t>
            </a:r>
            <a:r>
              <a:rPr lang="en-US" b="1" i="0" u="none" dirty="0" err="1">
                <a:sym typeface="Wingdings" panose="05000000000000000000" pitchFamily="2" charset="2"/>
              </a:rPr>
              <a:t>Lrn</a:t>
            </a:r>
            <a:r>
              <a:rPr lang="en-US" b="1" i="0" u="none" dirty="0">
                <a:sym typeface="Wingdings" panose="05000000000000000000" pitchFamily="2" charset="2"/>
              </a:rPr>
              <a:t> </a:t>
            </a:r>
            <a:r>
              <a:rPr lang="en-US" b="0" i="0" u="none" dirty="0">
                <a:sym typeface="Wingdings" panose="05000000000000000000" pitchFamily="2" charset="2"/>
              </a:rPr>
              <a:t>WHAT </a:t>
            </a:r>
            <a:r>
              <a:rPr lang="en-US" b="1" i="0" u="none" dirty="0">
                <a:sym typeface="Wingdings" panose="05000000000000000000" pitchFamily="2" charset="2"/>
              </a:rPr>
              <a:t>Luv Is </a:t>
            </a:r>
            <a:r>
              <a:rPr lang="en-US" b="0" i="0" u="none" dirty="0">
                <a:sym typeface="Wingdings" panose="05000000000000000000" pitchFamily="2" charset="2"/>
              </a:rPr>
              <a:t> </a:t>
            </a:r>
            <a:r>
              <a:rPr lang="en-US" b="1" i="0" u="none" dirty="0">
                <a:sym typeface="Wingdings" panose="05000000000000000000" pitchFamily="2" charset="2"/>
              </a:rPr>
              <a:t>~BARTERING</a:t>
            </a:r>
            <a:r>
              <a:rPr lang="en-US" b="0" i="0" u="none" dirty="0">
                <a:sym typeface="Wingdings" panose="05000000000000000000" pitchFamily="2" charset="2"/>
              </a:rPr>
              <a:t>/~Reward</a:t>
            </a: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AP: </a:t>
            </a:r>
            <a:r>
              <a:rPr lang="en-US" b="1" i="0" u="none" dirty="0">
                <a:sym typeface="Wingdings" panose="05000000000000000000" pitchFamily="2" charset="2"/>
              </a:rPr>
              <a:t>Learn “Grace Space” </a:t>
            </a:r>
            <a:r>
              <a:rPr lang="en-US" b="0" i="0" u="none" dirty="0">
                <a:sym typeface="Wingdings" panose="05000000000000000000" pitchFamily="2" charset="2"/>
              </a:rPr>
              <a:t>FIRST  THEN </a:t>
            </a:r>
            <a:r>
              <a:rPr lang="en-US" b="1" i="0" u="none" dirty="0">
                <a:sym typeface="Wingdings" panose="05000000000000000000" pitchFamily="2" charset="2"/>
              </a:rPr>
              <a:t>Love=Motivation</a:t>
            </a:r>
          </a:p>
          <a:p>
            <a:pPr marL="171450" lvl="0" indent="-171450">
              <a:buFont typeface="Arial" panose="020B0604020202020204" pitchFamily="34" charset="0"/>
              <a:buChar char="•"/>
            </a:pPr>
            <a:r>
              <a:rPr lang="en-US" b="0" i="0" u="none" dirty="0">
                <a:sym typeface="Wingdings" panose="05000000000000000000" pitchFamily="2" charset="2"/>
              </a:rPr>
              <a:t>IL: </a:t>
            </a:r>
            <a:r>
              <a:rPr lang="en-US" b="1" i="1" u="none" dirty="0">
                <a:sym typeface="Wingdings" panose="05000000000000000000" pitchFamily="2" charset="2"/>
              </a:rPr>
              <a:t>Raising </a:t>
            </a:r>
            <a:r>
              <a:rPr lang="en-US" b="1" i="1" u="none" dirty="0" err="1">
                <a:sym typeface="Wingdings" panose="05000000000000000000" pitchFamily="2" charset="2"/>
              </a:rPr>
              <a:t>KidsADULTS</a:t>
            </a:r>
            <a:r>
              <a:rPr lang="en-US" b="1" i="1" u="none" dirty="0">
                <a:sym typeface="Wingdings" panose="05000000000000000000" pitchFamily="2" charset="2"/>
              </a:rPr>
              <a:t>=SHARE </a:t>
            </a:r>
            <a:r>
              <a:rPr lang="en-US" b="0" i="1" u="none" dirty="0">
                <a:sym typeface="Wingdings" panose="05000000000000000000" pitchFamily="2" charset="2"/>
              </a:rPr>
              <a:t>BURDENs= </a:t>
            </a:r>
            <a:r>
              <a:rPr lang="en-US" b="1" i="1" u="none" dirty="0">
                <a:sym typeface="Wingdings" panose="05000000000000000000" pitchFamily="2" charset="2"/>
              </a:rPr>
              <a:t>Sean/Kyle/Connor?</a:t>
            </a:r>
          </a:p>
          <a:p>
            <a:pPr marL="0" lvl="0" indent="0">
              <a:buFont typeface="Arial" panose="020B0604020202020204" pitchFamily="34" charset="0"/>
              <a:buNone/>
            </a:pPr>
            <a:endParaRPr lang="en-US" b="0" i="0" u="none" dirty="0"/>
          </a:p>
        </p:txBody>
      </p:sp>
      <p:sp>
        <p:nvSpPr>
          <p:cNvPr id="4" name="Slide Number Placeholder 3"/>
          <p:cNvSpPr>
            <a:spLocks noGrp="1"/>
          </p:cNvSpPr>
          <p:nvPr>
            <p:ph type="sldNum" sz="quarter" idx="5"/>
          </p:nvPr>
        </p:nvSpPr>
        <p:spPr/>
        <p:txBody>
          <a:bodyPr/>
          <a:lstStyle/>
          <a:p>
            <a:fld id="{1A32EB7A-7DDE-4F33-8F46-CE5FB96F3BFA}" type="slidenum">
              <a:rPr lang="en-US" smtClean="0"/>
              <a:t>18</a:t>
            </a:fld>
            <a:endParaRPr lang="en-US"/>
          </a:p>
        </p:txBody>
      </p:sp>
    </p:spTree>
    <p:extLst>
      <p:ext uri="{BB962C8B-B14F-4D97-AF65-F5344CB8AC3E}">
        <p14:creationId xmlns:p14="http://schemas.microsoft.com/office/powerpoint/2010/main" val="35154150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0" i="0" u="none" dirty="0"/>
              <a:t>Love = </a:t>
            </a:r>
            <a:r>
              <a:rPr lang="en-US" b="1" i="0" u="none" dirty="0"/>
              <a:t>VICTORIOUS</a:t>
            </a:r>
            <a:r>
              <a:rPr lang="en-US" b="0" i="0" u="none" dirty="0"/>
              <a:t>:  **</a:t>
            </a:r>
            <a:r>
              <a:rPr lang="en-US" b="1" i="0" u="sng" dirty="0"/>
              <a:t>v.37</a:t>
            </a:r>
            <a:r>
              <a:rPr lang="en-US" b="0" i="0" u="none" dirty="0"/>
              <a:t> </a:t>
            </a:r>
            <a:r>
              <a:rPr lang="en-US" b="1" i="0" u="none" dirty="0"/>
              <a:t>JC=Guides</a:t>
            </a:r>
            <a:r>
              <a:rPr lang="en-US" b="0" i="0" u="none" dirty="0"/>
              <a:t>/Protects/</a:t>
            </a:r>
            <a:r>
              <a:rPr lang="en-US" b="0" i="0" u="none" dirty="0" err="1"/>
              <a:t>Justif</a:t>
            </a:r>
            <a:r>
              <a:rPr lang="en-US" b="1" i="0" u="none" dirty="0"/>
              <a:t>=LOVES</a:t>
            </a:r>
          </a:p>
          <a:p>
            <a:pPr marL="171450" lvl="0" indent="-171450">
              <a:buFont typeface="Arial" panose="020B0604020202020204" pitchFamily="34" charset="0"/>
              <a:buChar char="•"/>
            </a:pPr>
            <a:r>
              <a:rPr lang="en-US" b="0" i="0" u="none" dirty="0"/>
              <a:t>IL: </a:t>
            </a:r>
            <a:r>
              <a:rPr lang="en-US" b="1" i="1" u="none" dirty="0"/>
              <a:t>Sends Ppl. </a:t>
            </a:r>
            <a:r>
              <a:rPr lang="en-US" b="0" i="1" u="none" dirty="0"/>
              <a:t>R Way @</a:t>
            </a:r>
            <a:r>
              <a:rPr lang="en-US" b="1" i="1" u="none" dirty="0"/>
              <a:t>Right Time = JC’s LOVE</a:t>
            </a:r>
          </a:p>
          <a:p>
            <a:pPr marL="171450" lvl="0" indent="-171450">
              <a:buFont typeface="Arial" panose="020B0604020202020204" pitchFamily="34" charset="0"/>
              <a:buChar char="•"/>
            </a:pPr>
            <a:r>
              <a:rPr lang="en-US" b="0" i="0" u="none" dirty="0"/>
              <a:t>AP: </a:t>
            </a:r>
            <a:r>
              <a:rPr lang="en-US" b="1" i="0" u="none" dirty="0"/>
              <a:t>Prepares U / </a:t>
            </a:r>
            <a:r>
              <a:rPr lang="en-US" b="0" i="0" u="none" dirty="0"/>
              <a:t>Gets U </a:t>
            </a:r>
            <a:r>
              <a:rPr lang="en-US" b="1" i="0" u="none" dirty="0"/>
              <a:t>Ready</a:t>
            </a:r>
            <a:r>
              <a:rPr lang="en-US" b="0" i="0" u="none" dirty="0"/>
              <a:t> </a:t>
            </a:r>
            <a:r>
              <a:rPr lang="en-US" b="0" i="0" u="none" dirty="0">
                <a:sym typeface="Wingdings" panose="05000000000000000000" pitchFamily="2" charset="2"/>
              </a:rPr>
              <a:t> </a:t>
            </a:r>
            <a:r>
              <a:rPr lang="en-US" b="1" i="0" u="none" dirty="0">
                <a:sym typeface="Wingdings" panose="05000000000000000000" pitchFamily="2" charset="2"/>
              </a:rPr>
              <a:t>KNOWS FUTURE </a:t>
            </a:r>
          </a:p>
          <a:p>
            <a:pPr marL="628650" lvl="1" indent="-171450">
              <a:buFont typeface="Arial" panose="020B0604020202020204" pitchFamily="34" charset="0"/>
              <a:buChar char="•"/>
            </a:pPr>
            <a:r>
              <a:rPr lang="en-US" b="0" i="0" u="none" dirty="0">
                <a:sym typeface="Wingdings" panose="05000000000000000000" pitchFamily="2" charset="2"/>
              </a:rPr>
              <a:t>b/c His </a:t>
            </a:r>
            <a:r>
              <a:rPr lang="en-US" b="1" i="0" u="none" dirty="0">
                <a:sym typeface="Wingdings" panose="05000000000000000000" pitchFamily="2" charset="2"/>
              </a:rPr>
              <a:t>EYES</a:t>
            </a:r>
            <a:r>
              <a:rPr lang="en-US" b="0" i="0" u="none" dirty="0">
                <a:sym typeface="Wingdings" panose="05000000000000000000" pitchFamily="2" charset="2"/>
              </a:rPr>
              <a:t> r</a:t>
            </a:r>
            <a:r>
              <a:rPr lang="en-US" b="1" i="0" u="none" dirty="0">
                <a:sym typeface="Wingdings" panose="05000000000000000000" pitchFamily="2" charset="2"/>
              </a:rPr>
              <a:t> On UR Needs  IL: </a:t>
            </a:r>
            <a:r>
              <a:rPr lang="en-US" b="1" i="1" u="none" dirty="0" err="1">
                <a:sym typeface="Wingdings" panose="05000000000000000000" pitchFamily="2" charset="2"/>
              </a:rPr>
              <a:t>Gathseneme</a:t>
            </a:r>
            <a:endParaRPr lang="en-US" b="1" i="1" u="none" dirty="0">
              <a:sym typeface="Wingdings" panose="05000000000000000000" pitchFamily="2" charset="2"/>
            </a:endParaRP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IL: </a:t>
            </a:r>
            <a:r>
              <a:rPr lang="en-US" b="1" i="1" u="none" dirty="0">
                <a:sym typeface="Wingdings" panose="05000000000000000000" pitchFamily="2" charset="2"/>
              </a:rPr>
              <a:t>Kate  ??Tch Rom.8:31ff?? </a:t>
            </a:r>
            <a:r>
              <a:rPr lang="en-US" b="0" i="0" u="none" dirty="0">
                <a:sym typeface="Wingdings" panose="05000000000000000000" pitchFamily="2" charset="2"/>
              </a:rPr>
              <a:t>How Did </a:t>
            </a:r>
            <a:r>
              <a:rPr lang="en-US" b="1" i="0" u="none" dirty="0">
                <a:sym typeface="Wingdings" panose="05000000000000000000" pitchFamily="2" charset="2"/>
              </a:rPr>
              <a:t>G Schedule</a:t>
            </a:r>
            <a:r>
              <a:rPr lang="en-US" b="0" i="0" u="none" dirty="0">
                <a:sym typeface="Wingdings" panose="05000000000000000000" pitchFamily="2" charset="2"/>
              </a:rPr>
              <a:t> That??</a:t>
            </a:r>
          </a:p>
          <a:p>
            <a:pPr marL="171450" lvl="0" indent="-171450">
              <a:buFont typeface="Arial" panose="020B0604020202020204" pitchFamily="34" charset="0"/>
              <a:buChar char="•"/>
            </a:pPr>
            <a:r>
              <a:rPr lang="en-US" b="0" i="0" u="none" dirty="0">
                <a:sym typeface="Wingdings" panose="05000000000000000000" pitchFamily="2" charset="2"/>
              </a:rPr>
              <a:t>IL: </a:t>
            </a:r>
            <a:r>
              <a:rPr lang="en-US" b="0" i="1" u="none" dirty="0">
                <a:sym typeface="Wingdings" panose="05000000000000000000" pitchFamily="2" charset="2"/>
              </a:rPr>
              <a:t>U </a:t>
            </a:r>
            <a:r>
              <a:rPr lang="en-US" b="1" i="1" u="none" dirty="0">
                <a:sym typeface="Wingdings" panose="05000000000000000000" pitchFamily="2" charset="2"/>
              </a:rPr>
              <a:t>Teachers KNOW </a:t>
            </a:r>
            <a:r>
              <a:rPr lang="en-US" b="0" i="1" u="none" dirty="0">
                <a:sym typeface="Wingdings" panose="05000000000000000000" pitchFamily="2" charset="2"/>
              </a:rPr>
              <a:t> “This Week=</a:t>
            </a:r>
            <a:r>
              <a:rPr lang="en-US" b="1" i="1" u="none" dirty="0">
                <a:sym typeface="Wingdings" panose="05000000000000000000" pitchFamily="2" charset="2"/>
              </a:rPr>
              <a:t>LIVED My Teaching</a:t>
            </a:r>
            <a:r>
              <a:rPr lang="en-US" b="0" i="1" u="none" dirty="0">
                <a:sym typeface="Wingdings" panose="05000000000000000000" pitchFamily="2" charset="2"/>
              </a:rPr>
              <a:t>!”</a:t>
            </a:r>
          </a:p>
          <a:p>
            <a:pPr marL="0" lvl="0" indent="0">
              <a:buFont typeface="Arial" panose="020B0604020202020204" pitchFamily="34" charset="0"/>
              <a:buNone/>
            </a:pPr>
            <a:endParaRPr lang="en-US" b="0" i="1" u="none" dirty="0">
              <a:sym typeface="Wingdings" panose="05000000000000000000" pitchFamily="2" charset="2"/>
            </a:endParaRPr>
          </a:p>
          <a:p>
            <a:pPr marL="0" lvl="0" indent="0">
              <a:buFont typeface="Arial" panose="020B0604020202020204" pitchFamily="34" charset="0"/>
              <a:buNone/>
            </a:pPr>
            <a:r>
              <a:rPr lang="en-US" b="0" i="0" u="none" dirty="0"/>
              <a:t>**</a:t>
            </a:r>
            <a:r>
              <a:rPr lang="en-US" b="1" i="0" u="sng" dirty="0"/>
              <a:t>1Cor. 13:8</a:t>
            </a:r>
            <a:r>
              <a:rPr lang="en-US" b="1" i="0" u="none" dirty="0"/>
              <a:t> </a:t>
            </a:r>
            <a:r>
              <a:rPr lang="en-US" b="1" i="0" u="none" dirty="0">
                <a:sym typeface="Wingdings" panose="05000000000000000000" pitchFamily="2" charset="2"/>
              </a:rPr>
              <a:t> JC’s </a:t>
            </a:r>
            <a:r>
              <a:rPr lang="en-US" b="0" i="0" u="none" dirty="0">
                <a:sym typeface="Wingdings" panose="05000000000000000000" pitchFamily="2" charset="2"/>
              </a:rPr>
              <a:t>Luv </a:t>
            </a:r>
            <a:r>
              <a:rPr lang="en-US" b="1" i="0" u="none" dirty="0">
                <a:sym typeface="Wingdings" panose="05000000000000000000" pitchFamily="2" charset="2"/>
              </a:rPr>
              <a:t>~Fail Tch. US</a:t>
            </a:r>
            <a:r>
              <a:rPr lang="en-US" b="0" i="0" u="none" dirty="0">
                <a:sym typeface="Wingdings" panose="05000000000000000000" pitchFamily="2" charset="2"/>
              </a:rPr>
              <a:t>: Luv ~Fails</a:t>
            </a:r>
          </a:p>
          <a:p>
            <a:pPr marL="171450" lvl="0" indent="-171450">
              <a:buFont typeface="Arial" panose="020B0604020202020204" pitchFamily="34" charset="0"/>
              <a:buChar char="•"/>
            </a:pPr>
            <a:r>
              <a:rPr lang="en-US" b="0" i="0" u="none" dirty="0">
                <a:sym typeface="Wingdings" panose="05000000000000000000" pitchFamily="2" charset="2"/>
              </a:rPr>
              <a:t>AP: </a:t>
            </a:r>
            <a:r>
              <a:rPr lang="en-US" b="1" i="0" u="none" dirty="0">
                <a:sym typeface="Wingdings" panose="05000000000000000000" pitchFamily="2" charset="2"/>
              </a:rPr>
              <a:t>NATURAL </a:t>
            </a:r>
            <a:r>
              <a:rPr lang="en-US" b="0" i="0" u="none" dirty="0">
                <a:sym typeface="Wingdings" panose="05000000000000000000" pitchFamily="2" charset="2"/>
              </a:rPr>
              <a:t>Luv </a:t>
            </a:r>
            <a:r>
              <a:rPr lang="en-US" b="1" i="0" u="none" dirty="0">
                <a:sym typeface="Wingdings" panose="05000000000000000000" pitchFamily="2" charset="2"/>
              </a:rPr>
              <a:t>Fails</a:t>
            </a:r>
            <a:r>
              <a:rPr lang="en-US" b="0" i="0" u="none" dirty="0">
                <a:sym typeface="Wingdings" panose="05000000000000000000" pitchFamily="2" charset="2"/>
              </a:rPr>
              <a:t> IL: </a:t>
            </a:r>
            <a:r>
              <a:rPr lang="en-US" b="1" i="0" u="none" dirty="0">
                <a:sym typeface="Wingdings" panose="05000000000000000000" pitchFamily="2" charset="2"/>
              </a:rPr>
              <a:t>Legalism =BURNOUTS</a:t>
            </a:r>
          </a:p>
          <a:p>
            <a:pPr marL="171450" lvl="0" indent="-171450">
              <a:buFont typeface="Arial" panose="020B0604020202020204" pitchFamily="34" charset="0"/>
              <a:buChar char="•"/>
            </a:pPr>
            <a:r>
              <a:rPr lang="en-US" b="0" i="0" u="none" dirty="0">
                <a:sym typeface="Wingdings" panose="05000000000000000000" pitchFamily="2" charset="2"/>
              </a:rPr>
              <a:t>IL: </a:t>
            </a:r>
            <a:r>
              <a:rPr lang="en-US" b="0" i="1" u="none" dirty="0" err="1">
                <a:sym typeface="Wingdings" panose="05000000000000000000" pitchFamily="2" charset="2"/>
              </a:rPr>
              <a:t>Famlial</a:t>
            </a:r>
            <a:r>
              <a:rPr lang="en-US" b="0" i="1" u="none" dirty="0">
                <a:sym typeface="Wingdings" panose="05000000000000000000" pitchFamily="2" charset="2"/>
              </a:rPr>
              <a:t>/</a:t>
            </a:r>
            <a:r>
              <a:rPr lang="en-US" b="1" i="1" u="none" dirty="0">
                <a:sym typeface="Wingdings" panose="05000000000000000000" pitchFamily="2" charset="2"/>
              </a:rPr>
              <a:t>TRIBAL Luv Fails</a:t>
            </a:r>
          </a:p>
        </p:txBody>
      </p:sp>
      <p:sp>
        <p:nvSpPr>
          <p:cNvPr id="4" name="Slide Number Placeholder 3"/>
          <p:cNvSpPr>
            <a:spLocks noGrp="1"/>
          </p:cNvSpPr>
          <p:nvPr>
            <p:ph type="sldNum" sz="quarter" idx="5"/>
          </p:nvPr>
        </p:nvSpPr>
        <p:spPr/>
        <p:txBody>
          <a:bodyPr/>
          <a:lstStyle/>
          <a:p>
            <a:fld id="{1A32EB7A-7DDE-4F33-8F46-CE5FB96F3BFA}" type="slidenum">
              <a:rPr lang="en-US" smtClean="0"/>
              <a:t>19</a:t>
            </a:fld>
            <a:endParaRPr lang="en-US"/>
          </a:p>
        </p:txBody>
      </p:sp>
    </p:spTree>
    <p:extLst>
      <p:ext uri="{BB962C8B-B14F-4D97-AF65-F5344CB8AC3E}">
        <p14:creationId xmlns:p14="http://schemas.microsoft.com/office/powerpoint/2010/main" val="16248751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0" i="0" u="none" dirty="0">
                <a:sym typeface="Wingdings" panose="05000000000000000000" pitchFamily="2" charset="2"/>
              </a:rPr>
              <a:t>IL: </a:t>
            </a:r>
            <a:r>
              <a:rPr lang="en-US" b="1" i="0" u="none" dirty="0">
                <a:sym typeface="Wingdings" panose="05000000000000000000" pitchFamily="2" charset="2"/>
              </a:rPr>
              <a:t>Diff. </a:t>
            </a:r>
            <a:r>
              <a:rPr lang="en-US" b="1" i="0" u="none" dirty="0" err="1">
                <a:sym typeface="Wingdings" panose="05000000000000000000" pitchFamily="2" charset="2"/>
              </a:rPr>
              <a:t>btwn</a:t>
            </a:r>
            <a:r>
              <a:rPr lang="en-US" b="1" i="0" u="none" dirty="0">
                <a:sym typeface="Wingdings" panose="05000000000000000000" pitchFamily="2" charset="2"/>
              </a:rPr>
              <a:t> </a:t>
            </a:r>
            <a:r>
              <a:rPr lang="en-US" b="0" i="1" u="none" dirty="0">
                <a:sym typeface="Wingdings" panose="05000000000000000000" pitchFamily="2" charset="2"/>
              </a:rPr>
              <a:t>“Overwhelm” &amp; “Victory” </a:t>
            </a:r>
            <a:r>
              <a:rPr lang="en-US" b="1" i="0" u="none" dirty="0">
                <a:sym typeface="Wingdings" panose="05000000000000000000" pitchFamily="2" charset="2"/>
              </a:rPr>
              <a:t>= Friends v. SUPERBOWL</a:t>
            </a:r>
          </a:p>
          <a:p>
            <a:pPr marL="0" lvl="0" indent="0">
              <a:buFont typeface="Arial" panose="020B0604020202020204" pitchFamily="34" charset="0"/>
              <a:buNone/>
            </a:pPr>
            <a:endParaRPr lang="en-US" b="1" i="0" u="none" dirty="0">
              <a:sym typeface="Wingdings" panose="05000000000000000000" pitchFamily="2" charset="2"/>
            </a:endParaRPr>
          </a:p>
          <a:p>
            <a:pPr marL="0" lvl="0" indent="0">
              <a:buFont typeface="Arial" panose="020B0604020202020204" pitchFamily="34" charset="0"/>
              <a:buNone/>
            </a:pPr>
            <a:r>
              <a:rPr lang="en-US" b="1" i="0" u="none" dirty="0">
                <a:sym typeface="Wingdings" panose="05000000000000000000" pitchFamily="2" charset="2"/>
              </a:rPr>
              <a:t>LUV =DOMINOES / </a:t>
            </a:r>
            <a:r>
              <a:rPr lang="en-US" b="0" i="0" u="none" dirty="0">
                <a:sym typeface="Wingdings" panose="05000000000000000000" pitchFamily="2" charset="2"/>
              </a:rPr>
              <a:t>GENERATIONS</a:t>
            </a:r>
            <a:r>
              <a:rPr lang="en-US" b="1" i="0" u="none" dirty="0">
                <a:sym typeface="Wingdings" panose="05000000000000000000" pitchFamily="2" charset="2"/>
              </a:rPr>
              <a:t> </a:t>
            </a:r>
          </a:p>
          <a:p>
            <a:pPr marL="171450" lvl="0" indent="-171450">
              <a:buFont typeface="Arial" panose="020B0604020202020204" pitchFamily="34" charset="0"/>
              <a:buChar char="•"/>
            </a:pPr>
            <a:r>
              <a:rPr lang="en-US" b="0" i="0" u="none" dirty="0">
                <a:sym typeface="Wingdings" panose="05000000000000000000" pitchFamily="2" charset="2"/>
              </a:rPr>
              <a:t>IL: </a:t>
            </a:r>
            <a:r>
              <a:rPr lang="en-US" b="1" i="1" u="none" dirty="0">
                <a:sym typeface="Wingdings" panose="05000000000000000000" pitchFamily="2" charset="2"/>
              </a:rPr>
              <a:t>My Disciple’s </a:t>
            </a:r>
            <a:r>
              <a:rPr lang="en-US" b="1" i="1" u="none" dirty="0" err="1">
                <a:sym typeface="Wingdings" panose="05000000000000000000" pitchFamily="2" charset="2"/>
              </a:rPr>
              <a:t>Disciple’s</a:t>
            </a:r>
            <a:r>
              <a:rPr lang="en-US" b="1" i="1" u="none" dirty="0">
                <a:sym typeface="Wingdings" panose="05000000000000000000" pitchFamily="2" charset="2"/>
              </a:rPr>
              <a:t> Disciples…</a:t>
            </a:r>
          </a:p>
          <a:p>
            <a:pPr marL="0" lvl="0" indent="0">
              <a:buFont typeface="Arial" panose="020B0604020202020204" pitchFamily="34" charset="0"/>
              <a:buNone/>
            </a:pPr>
            <a:endParaRPr lang="en-US" b="1" i="0" u="none" dirty="0">
              <a:sym typeface="Wingdings" panose="05000000000000000000" pitchFamily="2" charset="2"/>
            </a:endParaRPr>
          </a:p>
        </p:txBody>
      </p:sp>
      <p:sp>
        <p:nvSpPr>
          <p:cNvPr id="4" name="Slide Number Placeholder 3"/>
          <p:cNvSpPr>
            <a:spLocks noGrp="1"/>
          </p:cNvSpPr>
          <p:nvPr>
            <p:ph type="sldNum" sz="quarter" idx="5"/>
          </p:nvPr>
        </p:nvSpPr>
        <p:spPr/>
        <p:txBody>
          <a:bodyPr/>
          <a:lstStyle/>
          <a:p>
            <a:fld id="{1A32EB7A-7DDE-4F33-8F46-CE5FB96F3BFA}" type="slidenum">
              <a:rPr lang="en-US" smtClean="0"/>
              <a:t>20</a:t>
            </a:fld>
            <a:endParaRPr lang="en-US"/>
          </a:p>
        </p:txBody>
      </p:sp>
    </p:spTree>
    <p:extLst>
      <p:ext uri="{BB962C8B-B14F-4D97-AF65-F5344CB8AC3E}">
        <p14:creationId xmlns:p14="http://schemas.microsoft.com/office/powerpoint/2010/main" val="37262499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b="1" i="0" u="none" dirty="0">
                <a:sym typeface="Wingdings" panose="05000000000000000000" pitchFamily="2" charset="2"/>
              </a:rPr>
              <a:t>Victorious b/c  **SUSTAINABLE  = v.39 </a:t>
            </a:r>
          </a:p>
          <a:p>
            <a:pPr marL="171450" lvl="0" indent="-171450">
              <a:buFont typeface="Arial" panose="020B0604020202020204" pitchFamily="34" charset="0"/>
              <a:buChar char="•"/>
            </a:pPr>
            <a:r>
              <a:rPr lang="en-US" b="0" i="0" u="none" dirty="0">
                <a:sym typeface="Wingdings" panose="05000000000000000000" pitchFamily="2" charset="2"/>
              </a:rPr>
              <a:t>~Like: </a:t>
            </a:r>
            <a:r>
              <a:rPr lang="en-US" b="1" i="1" u="none" dirty="0">
                <a:sym typeface="Wingdings" panose="05000000000000000000" pitchFamily="2" charset="2"/>
              </a:rPr>
              <a:t>Hate</a:t>
            </a:r>
            <a:r>
              <a:rPr lang="en-US" b="0" i="1" u="none" dirty="0">
                <a:sym typeface="Wingdings" panose="05000000000000000000" pitchFamily="2" charset="2"/>
              </a:rPr>
              <a:t>/Revenge/</a:t>
            </a:r>
            <a:r>
              <a:rPr lang="en-US" b="1" i="1" u="none" dirty="0">
                <a:sym typeface="Wingdings" panose="05000000000000000000" pitchFamily="2" charset="2"/>
              </a:rPr>
              <a:t>Legalism/Greed</a:t>
            </a:r>
            <a:r>
              <a:rPr lang="en-US" b="0" i="1" u="none" dirty="0">
                <a:sym typeface="Wingdings" panose="05000000000000000000" pitchFamily="2" charset="2"/>
              </a:rPr>
              <a:t>/Evil/</a:t>
            </a:r>
            <a:r>
              <a:rPr lang="en-US" b="1" i="1" u="none" dirty="0">
                <a:sym typeface="Wingdings" panose="05000000000000000000" pitchFamily="2" charset="2"/>
              </a:rPr>
              <a:t>SMASHING</a:t>
            </a:r>
            <a:r>
              <a:rPr lang="en-US" b="0" i="1" u="none" dirty="0">
                <a:sym typeface="Wingdings" panose="05000000000000000000" pitchFamily="2" charset="2"/>
              </a:rPr>
              <a:t>…</a:t>
            </a:r>
          </a:p>
          <a:p>
            <a:pPr marL="171450" lvl="0" indent="-171450">
              <a:buFont typeface="Arial" panose="020B0604020202020204" pitchFamily="34" charset="0"/>
              <a:buChar char="•"/>
            </a:pPr>
            <a:r>
              <a:rPr lang="en-US" b="0" i="0" u="none" dirty="0">
                <a:sym typeface="Wingdings" panose="05000000000000000000" pitchFamily="2" charset="2"/>
              </a:rPr>
              <a:t>~Like</a:t>
            </a:r>
            <a:r>
              <a:rPr lang="en-US" b="0" i="1" u="none" dirty="0">
                <a:sym typeface="Wingdings" panose="05000000000000000000" pitchFamily="2" charset="2"/>
              </a:rPr>
              <a:t>: </a:t>
            </a:r>
            <a:r>
              <a:rPr lang="en-US" b="1" i="1" u="none" dirty="0" err="1">
                <a:sym typeface="Wingdings" panose="05000000000000000000" pitchFamily="2" charset="2"/>
              </a:rPr>
              <a:t>Manip</a:t>
            </a:r>
            <a:r>
              <a:rPr lang="en-US" b="0" i="1" u="none" dirty="0">
                <a:sym typeface="Wingdings" panose="05000000000000000000" pitchFamily="2" charset="2"/>
              </a:rPr>
              <a:t>/ ANGER/ </a:t>
            </a:r>
            <a:r>
              <a:rPr lang="en-US" b="1" i="1" u="none" dirty="0">
                <a:sym typeface="Wingdings" panose="05000000000000000000" pitchFamily="2" charset="2"/>
              </a:rPr>
              <a:t>Barter-System</a:t>
            </a:r>
          </a:p>
          <a:p>
            <a:pPr marL="0" lvl="0" indent="0">
              <a:buFont typeface="Arial" panose="020B0604020202020204" pitchFamily="34" charset="0"/>
              <a:buNone/>
            </a:pPr>
            <a:endParaRPr lang="en-US" b="1"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**WHOLE </a:t>
            </a:r>
            <a:r>
              <a:rPr lang="en-US" b="1" i="0" u="none" dirty="0">
                <a:sym typeface="Wingdings" panose="05000000000000000000" pitchFamily="2" charset="2"/>
              </a:rPr>
              <a:t>Life </a:t>
            </a:r>
            <a:r>
              <a:rPr lang="en-US" b="0" i="0" u="none" dirty="0">
                <a:sym typeface="Wingdings" panose="05000000000000000000" pitchFamily="2" charset="2"/>
              </a:rPr>
              <a:t>&amp; in2 </a:t>
            </a:r>
            <a:r>
              <a:rPr lang="en-US" b="1" i="0" u="none" dirty="0">
                <a:sym typeface="Wingdings" panose="05000000000000000000" pitchFamily="2" charset="2"/>
              </a:rPr>
              <a:t>Eternity </a:t>
            </a:r>
            <a:r>
              <a:rPr lang="en-US" b="0" i="0" u="none" dirty="0">
                <a:sym typeface="Wingdings" panose="05000000000000000000" pitchFamily="2" charset="2"/>
              </a:rPr>
              <a:t> </a:t>
            </a:r>
            <a:r>
              <a:rPr lang="en-US" b="0" i="1" u="none" dirty="0">
                <a:sym typeface="Wingdings" panose="05000000000000000000" pitchFamily="2" charset="2"/>
              </a:rPr>
              <a:t>“2Day=</a:t>
            </a:r>
            <a:r>
              <a:rPr lang="en-US" b="1" i="1" u="none" dirty="0">
                <a:sym typeface="Wingdings" panose="05000000000000000000" pitchFamily="2" charset="2"/>
              </a:rPr>
              <a:t>1</a:t>
            </a:r>
            <a:r>
              <a:rPr lang="en-US" b="1" i="1" u="none" baseline="30000" dirty="0">
                <a:sym typeface="Wingdings" panose="05000000000000000000" pitchFamily="2" charset="2"/>
              </a:rPr>
              <a:t>st</a:t>
            </a:r>
            <a:r>
              <a:rPr lang="en-US" b="1" i="1" u="none" dirty="0">
                <a:sym typeface="Wingdings" panose="05000000000000000000" pitchFamily="2" charset="2"/>
              </a:rPr>
              <a:t> Day</a:t>
            </a:r>
            <a:r>
              <a:rPr lang="en-US" b="0" i="1" u="none" dirty="0">
                <a:sym typeface="Wingdings" panose="05000000000000000000" pitchFamily="2" charset="2"/>
              </a:rPr>
              <a:t>…</a:t>
            </a:r>
            <a:r>
              <a:rPr lang="en-US" b="0" i="1" u="none" dirty="0" err="1">
                <a:sym typeface="Wingdings" panose="05000000000000000000" pitchFamily="2" charset="2"/>
              </a:rPr>
              <a:t>Etern</a:t>
            </a:r>
            <a:r>
              <a:rPr lang="en-US" b="0" i="1" u="none" dirty="0">
                <a:sym typeface="Wingdings" panose="05000000000000000000" pitchFamily="2" charset="2"/>
              </a:rPr>
              <a:t>” **</a:t>
            </a:r>
            <a:r>
              <a:rPr lang="en-US" b="1" i="0" u="sng" dirty="0">
                <a:sym typeface="Wingdings" panose="05000000000000000000" pitchFamily="2" charset="2"/>
              </a:rPr>
              <a:t>1Co.13</a:t>
            </a:r>
          </a:p>
          <a:p>
            <a:pPr marL="0" lvl="0" indent="0">
              <a:buFont typeface="Arial" panose="020B0604020202020204" pitchFamily="34" charset="0"/>
              <a:buNone/>
            </a:pPr>
            <a:endParaRPr lang="en-US" b="1" i="0" u="none" dirty="0">
              <a:sym typeface="Wingdings" panose="05000000000000000000" pitchFamily="2" charset="2"/>
            </a:endParaRPr>
          </a:p>
          <a:p>
            <a:pPr marL="0" lvl="0" indent="0">
              <a:buFont typeface="Arial" panose="020B0604020202020204" pitchFamily="34" charset="0"/>
              <a:buNone/>
            </a:pPr>
            <a:r>
              <a:rPr lang="en-US" b="1" i="0" u="none" dirty="0">
                <a:sym typeface="Wingdings" panose="05000000000000000000" pitchFamily="2" charset="2"/>
              </a:rPr>
              <a:t>**Uncertain</a:t>
            </a:r>
            <a:r>
              <a:rPr lang="en-US" b="0" i="0" u="none" dirty="0">
                <a:sym typeface="Wingdings" panose="05000000000000000000" pitchFamily="2" charset="2"/>
              </a:rPr>
              <a:t> World  IL: </a:t>
            </a:r>
            <a:r>
              <a:rPr lang="en-US" b="1" i="1" u="none" dirty="0">
                <a:sym typeface="Wingdings" panose="05000000000000000000" pitchFamily="2" charset="2"/>
              </a:rPr>
              <a:t>Marriage Prenup </a:t>
            </a:r>
            <a:r>
              <a:rPr lang="en-US" b="0" i="1" u="none" dirty="0">
                <a:sym typeface="Wingdings" panose="05000000000000000000" pitchFamily="2" charset="2"/>
              </a:rPr>
              <a:t>~Help </a:t>
            </a:r>
            <a:r>
              <a:rPr lang="en-US" b="0" i="0" u="none" dirty="0">
                <a:sym typeface="Wingdings" panose="05000000000000000000" pitchFamily="2" charset="2"/>
              </a:rPr>
              <a:t> Gal.6 “</a:t>
            </a:r>
            <a:r>
              <a:rPr lang="en-US" b="1" i="1" u="none" dirty="0">
                <a:sym typeface="Wingdings" panose="05000000000000000000" pitchFamily="2" charset="2"/>
              </a:rPr>
              <a:t>Take HEED!</a:t>
            </a:r>
            <a:r>
              <a:rPr lang="en-US" b="0" i="0" u="none" dirty="0">
                <a:sym typeface="Wingdings" panose="05000000000000000000" pitchFamily="2" charset="2"/>
              </a:rPr>
              <a:t>”</a:t>
            </a:r>
          </a:p>
          <a:p>
            <a:pPr marL="171450" lvl="0" indent="-171450">
              <a:buFont typeface="Arial" panose="020B0604020202020204" pitchFamily="34" charset="0"/>
              <a:buChar char="•"/>
            </a:pPr>
            <a:r>
              <a:rPr lang="en-US" b="0" i="0" u="none" dirty="0">
                <a:sym typeface="Wingdings" panose="05000000000000000000" pitchFamily="2" charset="2"/>
              </a:rPr>
              <a:t>AP: </a:t>
            </a:r>
            <a:r>
              <a:rPr lang="en-US" b="1" i="0" u="none" dirty="0">
                <a:sym typeface="Wingdings" panose="05000000000000000000" pitchFamily="2" charset="2"/>
              </a:rPr>
              <a:t>G=Handles</a:t>
            </a:r>
            <a:r>
              <a:rPr lang="en-US" b="0" i="0" u="none" dirty="0">
                <a:sym typeface="Wingdings" panose="05000000000000000000" pitchFamily="2" charset="2"/>
              </a:rPr>
              <a:t> “Principalities” &amp; Uncertainties </a:t>
            </a:r>
            <a:r>
              <a:rPr lang="en-US" b="1" i="0" u="none" dirty="0">
                <a:sym typeface="Wingdings" panose="05000000000000000000" pitchFamily="2" charset="2"/>
              </a:rPr>
              <a:t>4 Us!</a:t>
            </a: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 Hi/Lo = </a:t>
            </a:r>
            <a:r>
              <a:rPr lang="en-US" b="1" i="0" u="none" dirty="0">
                <a:sym typeface="Wingdings" panose="05000000000000000000" pitchFamily="2" charset="2"/>
              </a:rPr>
              <a:t>ARROGANT</a:t>
            </a:r>
            <a:r>
              <a:rPr lang="en-US" b="0" i="0" u="none" dirty="0">
                <a:sym typeface="Wingdings" panose="05000000000000000000" pitchFamily="2" charset="2"/>
              </a:rPr>
              <a:t>/ Fail </a:t>
            </a:r>
            <a:r>
              <a:rPr lang="en-US" b="1" i="0" u="none" dirty="0">
                <a:sym typeface="Wingdings" panose="05000000000000000000" pitchFamily="2" charset="2"/>
              </a:rPr>
              <a:t>=</a:t>
            </a:r>
            <a:r>
              <a:rPr lang="en-US" b="0" i="0" u="none" dirty="0">
                <a:sym typeface="Wingdings" panose="05000000000000000000" pitchFamily="2" charset="2"/>
              </a:rPr>
              <a:t>IL: </a:t>
            </a:r>
            <a:r>
              <a:rPr lang="en-US" b="1" i="1" u="none" dirty="0">
                <a:sym typeface="Wingdings" panose="05000000000000000000" pitchFamily="2" charset="2"/>
              </a:rPr>
              <a:t>Peter Walk</a:t>
            </a:r>
            <a:r>
              <a:rPr lang="en-US" b="0" i="1" u="none" dirty="0">
                <a:sym typeface="Wingdings" panose="05000000000000000000" pitchFamily="2" charset="2"/>
              </a:rPr>
              <a:t> Water/</a:t>
            </a:r>
            <a:r>
              <a:rPr lang="en-US" b="1" i="1" u="none" dirty="0">
                <a:sym typeface="Wingdings" panose="05000000000000000000" pitchFamily="2" charset="2"/>
              </a:rPr>
              <a:t>SINKS</a:t>
            </a:r>
          </a:p>
          <a:p>
            <a:pPr marL="0" lvl="0" indent="0">
              <a:buFont typeface="Arial" panose="020B0604020202020204" pitchFamily="34" charset="0"/>
              <a:buNone/>
            </a:pPr>
            <a:endParaRPr lang="en-US" b="0" i="0" u="none" dirty="0">
              <a:sym typeface="Wingdings" panose="05000000000000000000" pitchFamily="2" charset="2"/>
            </a:endParaRPr>
          </a:p>
          <a:p>
            <a:pPr marL="0" lvl="0" indent="0">
              <a:buFont typeface="Arial" panose="020B0604020202020204" pitchFamily="34" charset="0"/>
              <a:buNone/>
            </a:pPr>
            <a:r>
              <a:rPr lang="en-US" b="0" i="0" u="none" dirty="0">
                <a:sym typeface="Wingdings" panose="05000000000000000000" pitchFamily="2" charset="2"/>
              </a:rPr>
              <a:t>** </a:t>
            </a:r>
            <a:r>
              <a:rPr lang="en-US" b="1" i="0" u="none" dirty="0">
                <a:sym typeface="Wingdings" panose="05000000000000000000" pitchFamily="2" charset="2"/>
              </a:rPr>
              <a:t>Luv ~Victim </a:t>
            </a:r>
            <a:r>
              <a:rPr lang="en-US" b="0" i="0" u="none" dirty="0">
                <a:sym typeface="Wingdings" panose="05000000000000000000" pitchFamily="2" charset="2"/>
              </a:rPr>
              <a:t> </a:t>
            </a:r>
            <a:r>
              <a:rPr lang="en-US" b="1" i="1" u="none" dirty="0">
                <a:sym typeface="Wingdings" panose="05000000000000000000" pitchFamily="2" charset="2"/>
              </a:rPr>
              <a:t>NICEY-NICE</a:t>
            </a:r>
            <a:r>
              <a:rPr lang="en-US" b="0" i="1" u="none" dirty="0">
                <a:sym typeface="Wingdings" panose="05000000000000000000" pitchFamily="2" charset="2"/>
              </a:rPr>
              <a:t> IS! </a:t>
            </a:r>
            <a:r>
              <a:rPr lang="en-US" b="1" i="1" u="none" dirty="0">
                <a:sym typeface="Wingdings" panose="05000000000000000000" pitchFamily="2" charset="2"/>
              </a:rPr>
              <a:t>Barter-System</a:t>
            </a:r>
            <a:r>
              <a:rPr lang="en-US" b="0" i="1" u="none" dirty="0">
                <a:sym typeface="Wingdings" panose="05000000000000000000" pitchFamily="2" charset="2"/>
              </a:rPr>
              <a:t> IS! Luv=</a:t>
            </a:r>
            <a:r>
              <a:rPr lang="en-US" b="1" i="1" u="none" dirty="0">
                <a:sym typeface="Wingdings" panose="05000000000000000000" pitchFamily="2" charset="2"/>
              </a:rPr>
              <a:t>By ITS Principles</a:t>
            </a:r>
          </a:p>
          <a:p>
            <a:pPr marL="171450" lvl="0" indent="-171450">
              <a:buFont typeface="Arial" panose="020B0604020202020204" pitchFamily="34" charset="0"/>
              <a:buChar char="•"/>
            </a:pPr>
            <a:r>
              <a:rPr lang="en-US" b="1" i="0" u="none" dirty="0">
                <a:sym typeface="Wingdings" panose="05000000000000000000" pitchFamily="2" charset="2"/>
              </a:rPr>
              <a:t>BTW: v.39 = ETERNAL SECURITY  u=CREATED THING</a:t>
            </a:r>
          </a:p>
        </p:txBody>
      </p:sp>
      <p:sp>
        <p:nvSpPr>
          <p:cNvPr id="4" name="Slide Number Placeholder 3"/>
          <p:cNvSpPr>
            <a:spLocks noGrp="1"/>
          </p:cNvSpPr>
          <p:nvPr>
            <p:ph type="sldNum" sz="quarter" idx="5"/>
          </p:nvPr>
        </p:nvSpPr>
        <p:spPr/>
        <p:txBody>
          <a:bodyPr/>
          <a:lstStyle/>
          <a:p>
            <a:fld id="{1A32EB7A-7DDE-4F33-8F46-CE5FB96F3BFA}" type="slidenum">
              <a:rPr lang="en-US" smtClean="0"/>
              <a:t>21</a:t>
            </a:fld>
            <a:endParaRPr lang="en-US"/>
          </a:p>
        </p:txBody>
      </p:sp>
    </p:spTree>
    <p:extLst>
      <p:ext uri="{BB962C8B-B14F-4D97-AF65-F5344CB8AC3E}">
        <p14:creationId xmlns:p14="http://schemas.microsoft.com/office/powerpoint/2010/main" val="1207412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b="1" dirty="0"/>
              <a:t>**Will EXPLAIN </a:t>
            </a:r>
            <a:r>
              <a:rPr lang="en-US" dirty="0"/>
              <a:t>“How Glorified…” now</a:t>
            </a:r>
          </a:p>
        </p:txBody>
      </p:sp>
      <p:sp>
        <p:nvSpPr>
          <p:cNvPr id="4" name="Slide Number Placeholder 3"/>
          <p:cNvSpPr>
            <a:spLocks noGrp="1"/>
          </p:cNvSpPr>
          <p:nvPr>
            <p:ph type="sldNum" sz="quarter" idx="5"/>
          </p:nvPr>
        </p:nvSpPr>
        <p:spPr/>
        <p:txBody>
          <a:bodyPr/>
          <a:lstStyle/>
          <a:p>
            <a:fld id="{1A32EB7A-7DDE-4F33-8F46-CE5FB96F3BFA}" type="slidenum">
              <a:rPr lang="en-US" smtClean="0"/>
              <a:t>4</a:t>
            </a:fld>
            <a:endParaRPr lang="en-US"/>
          </a:p>
        </p:txBody>
      </p:sp>
    </p:spTree>
    <p:extLst>
      <p:ext uri="{BB962C8B-B14F-4D97-AF65-F5344CB8AC3E}">
        <p14:creationId xmlns:p14="http://schemas.microsoft.com/office/powerpoint/2010/main" val="1045938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b="1" dirty="0"/>
              <a:t>Forgotten</a:t>
            </a:r>
            <a:r>
              <a:rPr lang="en-US" dirty="0"/>
              <a:t> </a:t>
            </a:r>
            <a:r>
              <a:rPr lang="en-US" dirty="0">
                <a:sym typeface="Wingdings" panose="05000000000000000000" pitchFamily="2" charset="2"/>
              </a:rPr>
              <a:t> </a:t>
            </a:r>
            <a:r>
              <a:rPr lang="en-US" b="1" dirty="0">
                <a:sym typeface="Wingdings" panose="05000000000000000000" pitchFamily="2" charset="2"/>
              </a:rPr>
              <a:t>LASHING</a:t>
            </a:r>
            <a:r>
              <a:rPr lang="en-US" dirty="0">
                <a:sym typeface="Wingdings" panose="05000000000000000000" pitchFamily="2" charset="2"/>
              </a:rPr>
              <a:t> OUT = </a:t>
            </a:r>
            <a:r>
              <a:rPr lang="en-US" b="1" dirty="0">
                <a:sym typeface="Wingdings" panose="05000000000000000000" pitchFamily="2" charset="2"/>
              </a:rPr>
              <a:t>#1 Reaction</a:t>
            </a:r>
            <a:r>
              <a:rPr lang="en-US" dirty="0">
                <a:sym typeface="Wingdings" panose="05000000000000000000" pitchFamily="2" charset="2"/>
              </a:rPr>
              <a:t>!!</a:t>
            </a:r>
          </a:p>
          <a:p>
            <a:endParaRPr lang="en-US" dirty="0">
              <a:sym typeface="Wingdings" panose="05000000000000000000" pitchFamily="2" charset="2"/>
            </a:endParaRPr>
          </a:p>
          <a:p>
            <a:r>
              <a:rPr lang="en-US" dirty="0">
                <a:sym typeface="Wingdings" panose="05000000000000000000" pitchFamily="2" charset="2"/>
              </a:rPr>
              <a:t>** </a:t>
            </a:r>
            <a:r>
              <a:rPr lang="en-US" b="1" u="sng" dirty="0">
                <a:sym typeface="Wingdings" panose="05000000000000000000" pitchFamily="2" charset="2"/>
              </a:rPr>
              <a:t>Ps.18</a:t>
            </a:r>
            <a:r>
              <a:rPr lang="en-US" dirty="0">
                <a:sym typeface="Wingdings" panose="05000000000000000000" pitchFamily="2" charset="2"/>
              </a:rPr>
              <a:t>  U ~</a:t>
            </a:r>
            <a:r>
              <a:rPr lang="en-US" dirty="0" err="1">
                <a:sym typeface="Wingdings" panose="05000000000000000000" pitchFamily="2" charset="2"/>
              </a:rPr>
              <a:t>Hv</a:t>
            </a:r>
            <a:r>
              <a:rPr lang="en-US" dirty="0">
                <a:sym typeface="Wingdings" panose="05000000000000000000" pitchFamily="2" charset="2"/>
              </a:rPr>
              <a:t> 2 </a:t>
            </a:r>
            <a:r>
              <a:rPr lang="en-US" b="1" dirty="0">
                <a:sym typeface="Wingdings" panose="05000000000000000000" pitchFamily="2" charset="2"/>
              </a:rPr>
              <a:t>Desperately DEFEND </a:t>
            </a:r>
            <a:r>
              <a:rPr lang="en-US" dirty="0" err="1">
                <a:sym typeface="Wingdings" panose="05000000000000000000" pitchFamily="2" charset="2"/>
              </a:rPr>
              <a:t>Urself</a:t>
            </a:r>
            <a:endParaRPr lang="en-US" dirty="0">
              <a:sym typeface="Wingdings" panose="05000000000000000000" pitchFamily="2" charset="2"/>
            </a:endParaRPr>
          </a:p>
          <a:p>
            <a:endParaRPr lang="en-US" dirty="0">
              <a:sym typeface="Wingdings" panose="05000000000000000000" pitchFamily="2" charset="2"/>
            </a:endParaRPr>
          </a:p>
          <a:p>
            <a:r>
              <a:rPr lang="en-US" dirty="0">
                <a:sym typeface="Wingdings" panose="05000000000000000000" pitchFamily="2" charset="2"/>
              </a:rPr>
              <a:t>** </a:t>
            </a:r>
            <a:r>
              <a:rPr lang="en-US" b="1" u="sng" dirty="0">
                <a:sym typeface="Wingdings" panose="05000000000000000000" pitchFamily="2" charset="2"/>
              </a:rPr>
              <a:t>Lk.6</a:t>
            </a:r>
            <a:r>
              <a:rPr lang="en-US" dirty="0">
                <a:sym typeface="Wingdings" panose="05000000000000000000" pitchFamily="2" charset="2"/>
              </a:rPr>
              <a:t> </a:t>
            </a:r>
            <a:r>
              <a:rPr lang="en-US" b="1" dirty="0">
                <a:sym typeface="Wingdings" panose="05000000000000000000" pitchFamily="2" charset="2"/>
              </a:rPr>
              <a:t>FRUIT</a:t>
            </a:r>
            <a:r>
              <a:rPr lang="en-US" dirty="0">
                <a:sym typeface="Wingdings" panose="05000000000000000000" pitchFamily="2" charset="2"/>
              </a:rPr>
              <a:t>=</a:t>
            </a:r>
            <a:r>
              <a:rPr lang="en-US" b="1" dirty="0">
                <a:sym typeface="Wingdings" panose="05000000000000000000" pitchFamily="2" charset="2"/>
              </a:rPr>
              <a:t>Ultimate PROOF </a:t>
            </a:r>
            <a:r>
              <a:rPr lang="en-US" dirty="0">
                <a:sym typeface="Wingdings" panose="05000000000000000000" pitchFamily="2" charset="2"/>
              </a:rPr>
              <a:t>of G’s Support</a:t>
            </a:r>
            <a:endParaRPr lang="en-US" dirty="0"/>
          </a:p>
        </p:txBody>
      </p:sp>
      <p:sp>
        <p:nvSpPr>
          <p:cNvPr id="4" name="Slide Number Placeholder 3"/>
          <p:cNvSpPr>
            <a:spLocks noGrp="1"/>
          </p:cNvSpPr>
          <p:nvPr>
            <p:ph type="sldNum" sz="quarter" idx="5"/>
          </p:nvPr>
        </p:nvSpPr>
        <p:spPr/>
        <p:txBody>
          <a:bodyPr/>
          <a:lstStyle/>
          <a:p>
            <a:fld id="{1A32EB7A-7DDE-4F33-8F46-CE5FB96F3BFA}" type="slidenum">
              <a:rPr lang="en-US" smtClean="0"/>
              <a:t>5</a:t>
            </a:fld>
            <a:endParaRPr lang="en-US"/>
          </a:p>
        </p:txBody>
      </p:sp>
    </p:spTree>
    <p:extLst>
      <p:ext uri="{BB962C8B-B14F-4D97-AF65-F5344CB8AC3E}">
        <p14:creationId xmlns:p14="http://schemas.microsoft.com/office/powerpoint/2010/main" val="3778080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G=4 U </a:t>
            </a:r>
            <a:r>
              <a:rPr lang="en-US" dirty="0">
                <a:sym typeface="Wingdings" panose="05000000000000000000" pitchFamily="2" charset="2"/>
              </a:rPr>
              <a:t> ~ “</a:t>
            </a:r>
            <a:r>
              <a:rPr lang="en-US" i="1" dirty="0">
                <a:sym typeface="Wingdings" panose="05000000000000000000" pitchFamily="2" charset="2"/>
              </a:rPr>
              <a:t>I’m </a:t>
            </a:r>
            <a:r>
              <a:rPr lang="en-US" b="1" i="1" dirty="0">
                <a:sym typeface="Wingdings" panose="05000000000000000000" pitchFamily="2" charset="2"/>
              </a:rPr>
              <a:t>on G’s Side</a:t>
            </a:r>
            <a:r>
              <a:rPr lang="en-US" dirty="0">
                <a:sym typeface="Wingdings" panose="05000000000000000000" pitchFamily="2" charset="2"/>
              </a:rPr>
              <a:t>” </a:t>
            </a:r>
          </a:p>
          <a:p>
            <a:pPr marL="171450" indent="-171450">
              <a:buFont typeface="Arial" panose="020B0604020202020204" pitchFamily="34" charset="0"/>
              <a:buChar char="•"/>
            </a:pPr>
            <a:r>
              <a:rPr lang="en-US" b="1" dirty="0">
                <a:sym typeface="Wingdings" panose="05000000000000000000" pitchFamily="2" charset="2"/>
              </a:rPr>
              <a:t>OBSCENE</a:t>
            </a:r>
            <a:r>
              <a:rPr lang="en-US" dirty="0">
                <a:sym typeface="Wingdings" panose="05000000000000000000" pitchFamily="2" charset="2"/>
              </a:rPr>
              <a:t> = </a:t>
            </a:r>
            <a:r>
              <a:rPr lang="en-US" b="1" dirty="0">
                <a:sym typeface="Wingdings" panose="05000000000000000000" pitchFamily="2" charset="2"/>
              </a:rPr>
              <a:t>G Crawling </a:t>
            </a:r>
            <a:r>
              <a:rPr lang="en-US" dirty="0">
                <a:sym typeface="Wingdings" panose="05000000000000000000" pitchFamily="2" charset="2"/>
              </a:rPr>
              <a:t>Down 2 R </a:t>
            </a:r>
            <a:r>
              <a:rPr lang="en-US" dirty="0" err="1">
                <a:sym typeface="Wingdings" panose="05000000000000000000" pitchFamily="2" charset="2"/>
              </a:rPr>
              <a:t>Level,UR</a:t>
            </a:r>
            <a:r>
              <a:rPr lang="en-US" dirty="0">
                <a:sym typeface="Wingdings" panose="05000000000000000000" pitchFamily="2" charset="2"/>
              </a:rPr>
              <a:t> Petty Life?</a:t>
            </a:r>
          </a:p>
          <a:p>
            <a:pPr marL="0" indent="0">
              <a:buFont typeface="Arial" panose="020B0604020202020204" pitchFamily="34" charset="0"/>
              <a:buNone/>
            </a:pPr>
            <a:endParaRPr lang="en-US" dirty="0">
              <a:sym typeface="Wingdings" panose="05000000000000000000" pitchFamily="2" charset="2"/>
            </a:endParaRP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1A32EB7A-7DDE-4F33-8F46-CE5FB96F3BFA}" type="slidenum">
              <a:rPr lang="en-US" smtClean="0"/>
              <a:t>6</a:t>
            </a:fld>
            <a:endParaRPr lang="en-US"/>
          </a:p>
        </p:txBody>
      </p:sp>
    </p:spTree>
    <p:extLst>
      <p:ext uri="{BB962C8B-B14F-4D97-AF65-F5344CB8AC3E}">
        <p14:creationId xmlns:p14="http://schemas.microsoft.com/office/powerpoint/2010/main" val="3978116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~Self-</a:t>
            </a:r>
            <a:r>
              <a:rPr lang="en-US" b="1" dirty="0" err="1"/>
              <a:t>Justif</a:t>
            </a:r>
            <a:r>
              <a:rPr lang="en-US" dirty="0"/>
              <a:t> </a:t>
            </a:r>
            <a:r>
              <a:rPr lang="en-US" dirty="0">
                <a:sym typeface="Wingdings" panose="05000000000000000000" pitchFamily="2" charset="2"/>
              </a:rPr>
              <a:t> Let the ** </a:t>
            </a:r>
            <a:r>
              <a:rPr lang="en-US" b="1" dirty="0">
                <a:sym typeface="Wingdings" panose="05000000000000000000" pitchFamily="2" charset="2"/>
              </a:rPr>
              <a:t>FRUIT SPEAK</a:t>
            </a:r>
          </a:p>
          <a:p>
            <a:pPr marL="0" indent="0">
              <a:buFont typeface="Arial" panose="020B0604020202020204" pitchFamily="34" charset="0"/>
              <a:buNone/>
            </a:pPr>
            <a:endParaRPr lang="en-US" b="0" dirty="0">
              <a:sym typeface="Wingdings" panose="05000000000000000000" pitchFamily="2" charset="2"/>
            </a:endParaRPr>
          </a:p>
          <a:p>
            <a:pPr marL="0" indent="0">
              <a:buFont typeface="Arial" panose="020B0604020202020204" pitchFamily="34" charset="0"/>
              <a:buNone/>
            </a:pPr>
            <a:r>
              <a:rPr lang="en-US" b="0" dirty="0">
                <a:sym typeface="Wingdings" panose="05000000000000000000" pitchFamily="2" charset="2"/>
              </a:rPr>
              <a:t>AP: </a:t>
            </a:r>
            <a:r>
              <a:rPr lang="en-US" b="1" dirty="0">
                <a:sym typeface="Wingdings" panose="05000000000000000000" pitchFamily="2" charset="2"/>
              </a:rPr>
              <a:t>U=Will Have ENEMIES  </a:t>
            </a:r>
            <a:r>
              <a:rPr lang="en-US" b="1" i="1" dirty="0">
                <a:sym typeface="Wingdings" panose="05000000000000000000" pitchFamily="2" charset="2"/>
              </a:rPr>
              <a:t>“Leading…2 Christ”</a:t>
            </a:r>
          </a:p>
          <a:p>
            <a:pPr marL="171450" indent="-171450">
              <a:buFont typeface="Arial" panose="020B0604020202020204" pitchFamily="34" charset="0"/>
              <a:buChar char="•"/>
            </a:pPr>
            <a:r>
              <a:rPr lang="en-US" b="1" dirty="0">
                <a:sym typeface="Wingdings" panose="05000000000000000000" pitchFamily="2" charset="2"/>
              </a:rPr>
              <a:t>Leaders = CUT DOWN  </a:t>
            </a:r>
            <a:r>
              <a:rPr lang="en-US" b="0" dirty="0">
                <a:sym typeface="Wingdings" panose="05000000000000000000" pitchFamily="2" charset="2"/>
              </a:rPr>
              <a:t>Self-Just=</a:t>
            </a:r>
            <a:r>
              <a:rPr lang="en-US" b="1" dirty="0">
                <a:sym typeface="Wingdings" panose="05000000000000000000" pitchFamily="2" charset="2"/>
              </a:rPr>
              <a:t>G ~Have Chance</a:t>
            </a:r>
            <a:endParaRPr lang="en-US" b="1" dirty="0"/>
          </a:p>
        </p:txBody>
      </p:sp>
      <p:sp>
        <p:nvSpPr>
          <p:cNvPr id="4" name="Slide Number Placeholder 3"/>
          <p:cNvSpPr>
            <a:spLocks noGrp="1"/>
          </p:cNvSpPr>
          <p:nvPr>
            <p:ph type="sldNum" sz="quarter" idx="5"/>
          </p:nvPr>
        </p:nvSpPr>
        <p:spPr/>
        <p:txBody>
          <a:bodyPr/>
          <a:lstStyle/>
          <a:p>
            <a:fld id="{1A32EB7A-7DDE-4F33-8F46-CE5FB96F3BFA}" type="slidenum">
              <a:rPr lang="en-US" smtClean="0"/>
              <a:t>7</a:t>
            </a:fld>
            <a:endParaRPr lang="en-US"/>
          </a:p>
        </p:txBody>
      </p:sp>
    </p:spTree>
    <p:extLst>
      <p:ext uri="{BB962C8B-B14F-4D97-AF65-F5344CB8AC3E}">
        <p14:creationId xmlns:p14="http://schemas.microsoft.com/office/powerpoint/2010/main" val="4227063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Ur ~Fruitful?? </a:t>
            </a:r>
            <a:r>
              <a:rPr lang="en-US" dirty="0">
                <a:sym typeface="Wingdings" panose="05000000000000000000" pitchFamily="2" charset="2"/>
              </a:rPr>
              <a:t> G=</a:t>
            </a:r>
            <a:r>
              <a:rPr lang="en-US" b="1" dirty="0">
                <a:sym typeface="Wingdings" panose="05000000000000000000" pitchFamily="2" charset="2"/>
              </a:rPr>
              <a:t>Preparing</a:t>
            </a:r>
            <a:r>
              <a:rPr lang="en-US" dirty="0">
                <a:sym typeface="Wingdings" panose="05000000000000000000" pitchFamily="2" charset="2"/>
              </a:rPr>
              <a:t> You  *</a:t>
            </a:r>
            <a:r>
              <a:rPr lang="en-US" b="1" dirty="0">
                <a:sym typeface="Wingdings" panose="05000000000000000000" pitchFamily="2" charset="2"/>
              </a:rPr>
              <a:t>Jn.15 =Guarantee</a:t>
            </a:r>
          </a:p>
          <a:p>
            <a:pPr marL="0" indent="0">
              <a:buFont typeface="Arial" panose="020B0604020202020204" pitchFamily="34" charset="0"/>
              <a:buNone/>
            </a:pPr>
            <a:endParaRPr lang="en-US" b="1" dirty="0"/>
          </a:p>
          <a:p>
            <a:pPr marL="0" indent="0">
              <a:buFont typeface="Arial" panose="020B0604020202020204" pitchFamily="34" charset="0"/>
              <a:buNone/>
            </a:pPr>
            <a:r>
              <a:rPr lang="en-US" b="1" dirty="0"/>
              <a:t>OPPOSITION </a:t>
            </a:r>
            <a:r>
              <a:rPr lang="en-US" b="0" dirty="0"/>
              <a:t>= </a:t>
            </a:r>
            <a:r>
              <a:rPr lang="en-US" b="1" dirty="0"/>
              <a:t>Tch </a:t>
            </a:r>
            <a:r>
              <a:rPr lang="en-US" b="0" dirty="0"/>
              <a:t>U </a:t>
            </a:r>
            <a:r>
              <a:rPr lang="en-US" b="1" dirty="0"/>
              <a:t>How </a:t>
            </a:r>
            <a:r>
              <a:rPr lang="en-US" b="0" dirty="0"/>
              <a:t>2 “</a:t>
            </a:r>
            <a:r>
              <a:rPr lang="en-US" b="1" i="1" dirty="0"/>
              <a:t>ABIDE </a:t>
            </a:r>
            <a:r>
              <a:rPr lang="en-US" b="0" i="1" dirty="0"/>
              <a:t>in Me</a:t>
            </a:r>
            <a:r>
              <a:rPr lang="en-US" b="0" dirty="0"/>
              <a:t>”</a:t>
            </a:r>
          </a:p>
        </p:txBody>
      </p:sp>
      <p:sp>
        <p:nvSpPr>
          <p:cNvPr id="4" name="Slide Number Placeholder 3"/>
          <p:cNvSpPr>
            <a:spLocks noGrp="1"/>
          </p:cNvSpPr>
          <p:nvPr>
            <p:ph type="sldNum" sz="quarter" idx="5"/>
          </p:nvPr>
        </p:nvSpPr>
        <p:spPr/>
        <p:txBody>
          <a:bodyPr/>
          <a:lstStyle/>
          <a:p>
            <a:fld id="{1A32EB7A-7DDE-4F33-8F46-CE5FB96F3BFA}" type="slidenum">
              <a:rPr lang="en-US" smtClean="0"/>
              <a:t>8</a:t>
            </a:fld>
            <a:endParaRPr lang="en-US"/>
          </a:p>
        </p:txBody>
      </p:sp>
    </p:spTree>
    <p:extLst>
      <p:ext uri="{BB962C8B-B14F-4D97-AF65-F5344CB8AC3E}">
        <p14:creationId xmlns:p14="http://schemas.microsoft.com/office/powerpoint/2010/main" val="1027856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HISTORY</a:t>
            </a:r>
            <a:r>
              <a:rPr lang="en-US" b="0" dirty="0"/>
              <a:t> = Important! </a:t>
            </a:r>
            <a:r>
              <a:rPr lang="en-US" b="0" dirty="0">
                <a:sym typeface="Wingdings" panose="05000000000000000000" pitchFamily="2" charset="2"/>
              </a:rPr>
              <a:t> “</a:t>
            </a:r>
            <a:r>
              <a:rPr lang="en-US" b="1" i="1" dirty="0">
                <a:sym typeface="Wingdings" panose="05000000000000000000" pitchFamily="2" charset="2"/>
              </a:rPr>
              <a:t>Thank-You</a:t>
            </a:r>
            <a:r>
              <a:rPr lang="en-US" b="0" dirty="0">
                <a:sym typeface="Wingdings" panose="05000000000000000000" pitchFamily="2" charset="2"/>
              </a:rPr>
              <a:t>” = Import!</a:t>
            </a:r>
          </a:p>
          <a:p>
            <a:pPr marL="171450" indent="-171450">
              <a:buFont typeface="Arial" panose="020B0604020202020204" pitchFamily="34" charset="0"/>
              <a:buChar char="•"/>
            </a:pPr>
            <a:r>
              <a:rPr lang="en-US" b="1" dirty="0">
                <a:sym typeface="Wingdings" panose="05000000000000000000" pitchFamily="2" charset="2"/>
              </a:rPr>
              <a:t>~Philosophy </a:t>
            </a:r>
            <a:r>
              <a:rPr lang="en-US" b="0" dirty="0">
                <a:sym typeface="Wingdings" panose="05000000000000000000" pitchFamily="2" charset="2"/>
              </a:rPr>
              <a:t> ~ “</a:t>
            </a:r>
            <a:r>
              <a:rPr lang="en-US" b="0" i="1" dirty="0">
                <a:sym typeface="Wingdings" panose="05000000000000000000" pitchFamily="2" charset="2"/>
              </a:rPr>
              <a:t>NICE THOUGHTS</a:t>
            </a:r>
            <a:r>
              <a:rPr lang="en-US" b="0" dirty="0">
                <a:sym typeface="Wingdings" panose="05000000000000000000" pitchFamily="2" charset="2"/>
              </a:rPr>
              <a:t>”  ~ </a:t>
            </a:r>
            <a:r>
              <a:rPr lang="en-US" b="1" i="1" dirty="0">
                <a:sym typeface="Wingdings" panose="05000000000000000000" pitchFamily="2" charset="2"/>
              </a:rPr>
              <a:t>“B HAPPY!”</a:t>
            </a:r>
          </a:p>
          <a:p>
            <a:pPr marL="0" indent="0">
              <a:buFont typeface="Arial" panose="020B0604020202020204" pitchFamily="34" charset="0"/>
              <a:buNone/>
            </a:pPr>
            <a:endParaRPr lang="en-US" b="0" dirty="0">
              <a:sym typeface="Wingdings" panose="05000000000000000000" pitchFamily="2" charset="2"/>
            </a:endParaRPr>
          </a:p>
          <a:p>
            <a:pPr marL="0" indent="0">
              <a:buFont typeface="Arial" panose="020B0604020202020204" pitchFamily="34" charset="0"/>
              <a:buNone/>
            </a:pPr>
            <a:r>
              <a:rPr lang="en-US" b="1" u="sng" dirty="0">
                <a:sym typeface="Wingdings" panose="05000000000000000000" pitchFamily="2" charset="2"/>
              </a:rPr>
              <a:t>**Ro.8:32 </a:t>
            </a:r>
            <a:r>
              <a:rPr lang="en-US" b="0" dirty="0">
                <a:sym typeface="Wingdings" panose="05000000000000000000" pitchFamily="2" charset="2"/>
              </a:rPr>
              <a:t> </a:t>
            </a:r>
            <a:r>
              <a:rPr lang="en-US" b="0" i="1" dirty="0">
                <a:sym typeface="Wingdings" panose="05000000000000000000" pitchFamily="2" charset="2"/>
              </a:rPr>
              <a:t>“I’ll give U my </a:t>
            </a:r>
            <a:r>
              <a:rPr lang="en-US" b="1" i="1" dirty="0">
                <a:sym typeface="Wingdings" panose="05000000000000000000" pitchFamily="2" charset="2"/>
              </a:rPr>
              <a:t>1</a:t>
            </a:r>
            <a:r>
              <a:rPr lang="en-US" b="1" i="1" baseline="30000" dirty="0">
                <a:sym typeface="Wingdings" panose="05000000000000000000" pitchFamily="2" charset="2"/>
              </a:rPr>
              <a:t>st</a:t>
            </a:r>
            <a:r>
              <a:rPr lang="en-US" b="1" i="1" dirty="0">
                <a:sym typeface="Wingdings" panose="05000000000000000000" pitchFamily="2" charset="2"/>
              </a:rPr>
              <a:t> Born</a:t>
            </a:r>
            <a:r>
              <a:rPr lang="en-US" b="0" i="1" dirty="0">
                <a:sym typeface="Wingdings" panose="05000000000000000000" pitchFamily="2" charset="2"/>
              </a:rPr>
              <a:t>/Suffer/</a:t>
            </a:r>
            <a:r>
              <a:rPr lang="en-US" b="1" i="1" dirty="0" err="1">
                <a:sym typeface="Wingdings" panose="05000000000000000000" pitchFamily="2" charset="2"/>
              </a:rPr>
              <a:t>Crucif</a:t>
            </a:r>
            <a:r>
              <a:rPr lang="en-US" b="1" i="1" dirty="0">
                <a:sym typeface="Wingdings" panose="05000000000000000000" pitchFamily="2" charset="2"/>
              </a:rPr>
              <a:t> 4 U</a:t>
            </a:r>
            <a:r>
              <a:rPr lang="en-US" b="0" i="1" dirty="0">
                <a:sym typeface="Wingdings" panose="05000000000000000000" pitchFamily="2" charset="2"/>
              </a:rPr>
              <a:t>”</a:t>
            </a:r>
          </a:p>
          <a:p>
            <a:pPr marL="171450" indent="-171450">
              <a:buFont typeface="Arial" panose="020B0604020202020204" pitchFamily="34" charset="0"/>
              <a:buChar char="•"/>
            </a:pPr>
            <a:r>
              <a:rPr lang="en-US" b="0" dirty="0">
                <a:sym typeface="Wingdings" panose="05000000000000000000" pitchFamily="2" charset="2"/>
              </a:rPr>
              <a:t>BUT: </a:t>
            </a:r>
            <a:r>
              <a:rPr lang="en-US" b="0" i="1" dirty="0">
                <a:sym typeface="Wingdings" panose="05000000000000000000" pitchFamily="2" charset="2"/>
              </a:rPr>
              <a:t>“I </a:t>
            </a:r>
            <a:r>
              <a:rPr lang="en-US" b="1" i="1" dirty="0">
                <a:sym typeface="Wingdings" panose="05000000000000000000" pitchFamily="2" charset="2"/>
              </a:rPr>
              <a:t>~Share </a:t>
            </a:r>
            <a:r>
              <a:rPr lang="en-US" b="0" i="1" dirty="0">
                <a:sym typeface="Wingdings" panose="05000000000000000000" pitchFamily="2" charset="2"/>
              </a:rPr>
              <a:t>My </a:t>
            </a:r>
            <a:r>
              <a:rPr lang="en-US" b="1" i="1" dirty="0">
                <a:sym typeface="Wingdings" panose="05000000000000000000" pitchFamily="2" charset="2"/>
              </a:rPr>
              <a:t>Peanut Butter </a:t>
            </a:r>
            <a:r>
              <a:rPr lang="en-US" b="0" i="1" dirty="0">
                <a:sym typeface="Wingdings" panose="05000000000000000000" pitchFamily="2" charset="2"/>
              </a:rPr>
              <a:t>w/ You!”</a:t>
            </a:r>
          </a:p>
          <a:p>
            <a:pPr marL="0" indent="0">
              <a:buFont typeface="Arial" panose="020B0604020202020204" pitchFamily="34" charset="0"/>
              <a:buNone/>
            </a:pPr>
            <a:endParaRPr lang="en-US" b="0" i="1" dirty="0">
              <a:sym typeface="Wingdings" panose="05000000000000000000" pitchFamily="2" charset="2"/>
            </a:endParaRPr>
          </a:p>
          <a:p>
            <a:pPr marL="0" indent="0">
              <a:buFont typeface="Arial" panose="020B0604020202020204" pitchFamily="34" charset="0"/>
              <a:buNone/>
            </a:pPr>
            <a:r>
              <a:rPr lang="en-US" b="0" i="0" dirty="0">
                <a:sym typeface="Wingdings" panose="05000000000000000000" pitchFamily="2" charset="2"/>
              </a:rPr>
              <a:t>AP: </a:t>
            </a:r>
            <a:r>
              <a:rPr lang="en-US" b="1" i="0" dirty="0">
                <a:sym typeface="Wingdings" panose="05000000000000000000" pitchFamily="2" charset="2"/>
              </a:rPr>
              <a:t>Do U KNOW</a:t>
            </a:r>
            <a:r>
              <a:rPr lang="en-US" b="0" i="0" dirty="0">
                <a:sym typeface="Wingdings" panose="05000000000000000000" pitchFamily="2" charset="2"/>
              </a:rPr>
              <a:t> JC=</a:t>
            </a:r>
            <a:r>
              <a:rPr lang="en-US" b="0" i="0" dirty="0" err="1">
                <a:sym typeface="Wingdings" panose="05000000000000000000" pitchFamily="2" charset="2"/>
              </a:rPr>
              <a:t>Crucif</a:t>
            </a:r>
            <a:r>
              <a:rPr lang="en-US" b="0" i="0" dirty="0">
                <a:sym typeface="Wingdings" panose="05000000000000000000" pitchFamily="2" charset="2"/>
              </a:rPr>
              <a:t> 4 U?    </a:t>
            </a:r>
            <a:r>
              <a:rPr lang="en-US" b="1" i="0" dirty="0">
                <a:sym typeface="Wingdings" panose="05000000000000000000" pitchFamily="2" charset="2"/>
              </a:rPr>
              <a:t>Did U ASK?</a:t>
            </a:r>
          </a:p>
          <a:p>
            <a:pPr marL="171450" indent="-171450">
              <a:buFont typeface="Arial" panose="020B0604020202020204" pitchFamily="34" charset="0"/>
              <a:buChar char="•"/>
            </a:pPr>
            <a:r>
              <a:rPr lang="en-US" b="0" i="0" dirty="0">
                <a:sym typeface="Wingdings" panose="05000000000000000000" pitchFamily="2" charset="2"/>
              </a:rPr>
              <a:t>G= </a:t>
            </a:r>
            <a:r>
              <a:rPr lang="en-US" b="1" i="0" dirty="0">
                <a:sym typeface="Wingdings" panose="05000000000000000000" pitchFamily="2" charset="2"/>
              </a:rPr>
              <a:t>“</a:t>
            </a:r>
            <a:r>
              <a:rPr lang="en-US" b="1" i="1" dirty="0">
                <a:sym typeface="Wingdings" panose="05000000000000000000" pitchFamily="2" charset="2"/>
              </a:rPr>
              <a:t>FREELY GIVE!</a:t>
            </a:r>
            <a:r>
              <a:rPr lang="en-US" b="1" i="0" dirty="0">
                <a:sym typeface="Wingdings" panose="05000000000000000000" pitchFamily="2" charset="2"/>
              </a:rPr>
              <a:t>”</a:t>
            </a:r>
            <a:endParaRPr lang="en-US" b="1" i="0" dirty="0"/>
          </a:p>
        </p:txBody>
      </p:sp>
      <p:sp>
        <p:nvSpPr>
          <p:cNvPr id="4" name="Slide Number Placeholder 3"/>
          <p:cNvSpPr>
            <a:spLocks noGrp="1"/>
          </p:cNvSpPr>
          <p:nvPr>
            <p:ph type="sldNum" sz="quarter" idx="5"/>
          </p:nvPr>
        </p:nvSpPr>
        <p:spPr/>
        <p:txBody>
          <a:bodyPr/>
          <a:lstStyle/>
          <a:p>
            <a:fld id="{1A32EB7A-7DDE-4F33-8F46-CE5FB96F3BFA}" type="slidenum">
              <a:rPr lang="en-US" smtClean="0"/>
              <a:t>9</a:t>
            </a:fld>
            <a:endParaRPr lang="en-US"/>
          </a:p>
        </p:txBody>
      </p:sp>
    </p:spTree>
    <p:extLst>
      <p:ext uri="{BB962C8B-B14F-4D97-AF65-F5344CB8AC3E}">
        <p14:creationId xmlns:p14="http://schemas.microsoft.com/office/powerpoint/2010/main" val="13478269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HIST</a:t>
            </a:r>
            <a:r>
              <a:rPr lang="en-US" b="0" dirty="0"/>
              <a:t>=Important! </a:t>
            </a:r>
            <a:r>
              <a:rPr lang="en-US" b="0" dirty="0">
                <a:sym typeface="Wingdings" panose="05000000000000000000" pitchFamily="2" charset="2"/>
              </a:rPr>
              <a:t> </a:t>
            </a:r>
            <a:r>
              <a:rPr lang="en-US" b="1" i="1" dirty="0">
                <a:sym typeface="Wingdings" panose="05000000000000000000" pitchFamily="2" charset="2"/>
              </a:rPr>
              <a:t>“Thank-You” </a:t>
            </a:r>
            <a:r>
              <a:rPr lang="en-US" b="0" dirty="0">
                <a:sym typeface="Wingdings" panose="05000000000000000000" pitchFamily="2" charset="2"/>
              </a:rPr>
              <a:t>= </a:t>
            </a:r>
            <a:r>
              <a:rPr lang="en-US" b="1" dirty="0">
                <a:sym typeface="Wingdings" panose="05000000000000000000" pitchFamily="2" charset="2"/>
              </a:rPr>
              <a:t>Import</a:t>
            </a:r>
            <a:r>
              <a:rPr lang="en-US" b="0" dirty="0">
                <a:sym typeface="Wingdings" panose="05000000000000000000" pitchFamily="2" charset="2"/>
              </a:rPr>
              <a:t>!</a:t>
            </a:r>
          </a:p>
          <a:p>
            <a:pPr marL="0" indent="0">
              <a:buFont typeface="Arial" panose="020B0604020202020204" pitchFamily="34" charset="0"/>
              <a:buNone/>
            </a:pPr>
            <a:endParaRPr lang="en-US" b="0" dirty="0">
              <a:sym typeface="Wingdings" panose="05000000000000000000" pitchFamily="2" charset="2"/>
            </a:endParaRPr>
          </a:p>
          <a:p>
            <a:pPr marL="0" indent="0">
              <a:buFont typeface="Arial" panose="020B0604020202020204" pitchFamily="34" charset="0"/>
              <a:buNone/>
            </a:pPr>
            <a:r>
              <a:rPr lang="en-US" b="1" u="sng" dirty="0">
                <a:sym typeface="Wingdings" panose="05000000000000000000" pitchFamily="2" charset="2"/>
              </a:rPr>
              <a:t>**Ro.8:32 </a:t>
            </a:r>
            <a:r>
              <a:rPr lang="en-US" b="0" dirty="0">
                <a:sym typeface="Wingdings" panose="05000000000000000000" pitchFamily="2" charset="2"/>
              </a:rPr>
              <a:t> </a:t>
            </a:r>
            <a:r>
              <a:rPr lang="en-US" b="0" i="1" dirty="0">
                <a:sym typeface="Wingdings" panose="05000000000000000000" pitchFamily="2" charset="2"/>
              </a:rPr>
              <a:t>“I’ll give U my </a:t>
            </a:r>
            <a:r>
              <a:rPr lang="en-US" b="1" i="1" dirty="0">
                <a:sym typeface="Wingdings" panose="05000000000000000000" pitchFamily="2" charset="2"/>
              </a:rPr>
              <a:t>1</a:t>
            </a:r>
            <a:r>
              <a:rPr lang="en-US" b="1" i="1" baseline="30000" dirty="0">
                <a:sym typeface="Wingdings" panose="05000000000000000000" pitchFamily="2" charset="2"/>
              </a:rPr>
              <a:t>st</a:t>
            </a:r>
            <a:r>
              <a:rPr lang="en-US" b="1" i="1" dirty="0">
                <a:sym typeface="Wingdings" panose="05000000000000000000" pitchFamily="2" charset="2"/>
              </a:rPr>
              <a:t> Born</a:t>
            </a:r>
            <a:r>
              <a:rPr lang="en-US" b="0" i="1" dirty="0">
                <a:sym typeface="Wingdings" panose="05000000000000000000" pitchFamily="2" charset="2"/>
              </a:rPr>
              <a:t>/Suffer/</a:t>
            </a:r>
            <a:r>
              <a:rPr lang="en-US" b="1" i="1" dirty="0" err="1">
                <a:sym typeface="Wingdings" panose="05000000000000000000" pitchFamily="2" charset="2"/>
              </a:rPr>
              <a:t>Crucif</a:t>
            </a:r>
            <a:r>
              <a:rPr lang="en-US" b="1" i="1" dirty="0">
                <a:sym typeface="Wingdings" panose="05000000000000000000" pitchFamily="2" charset="2"/>
              </a:rPr>
              <a:t> 4 U</a:t>
            </a:r>
            <a:r>
              <a:rPr lang="en-US" b="0" i="1" dirty="0">
                <a:sym typeface="Wingdings" panose="05000000000000000000" pitchFamily="2" charset="2"/>
              </a:rPr>
              <a:t>”</a:t>
            </a:r>
          </a:p>
          <a:p>
            <a:pPr marL="171450" indent="-171450">
              <a:buFont typeface="Arial" panose="020B0604020202020204" pitchFamily="34" charset="0"/>
              <a:buChar char="•"/>
            </a:pPr>
            <a:r>
              <a:rPr lang="en-US" b="0" dirty="0">
                <a:sym typeface="Wingdings" panose="05000000000000000000" pitchFamily="2" charset="2"/>
              </a:rPr>
              <a:t>BUT: </a:t>
            </a:r>
            <a:r>
              <a:rPr lang="en-US" b="0" i="1" dirty="0">
                <a:sym typeface="Wingdings" panose="05000000000000000000" pitchFamily="2" charset="2"/>
              </a:rPr>
              <a:t>“I </a:t>
            </a:r>
            <a:r>
              <a:rPr lang="en-US" b="1" i="1" dirty="0">
                <a:sym typeface="Wingdings" panose="05000000000000000000" pitchFamily="2" charset="2"/>
              </a:rPr>
              <a:t>~Share </a:t>
            </a:r>
            <a:r>
              <a:rPr lang="en-US" b="0" i="1" dirty="0">
                <a:sym typeface="Wingdings" panose="05000000000000000000" pitchFamily="2" charset="2"/>
              </a:rPr>
              <a:t>My </a:t>
            </a:r>
            <a:r>
              <a:rPr lang="en-US" b="1" i="1" dirty="0">
                <a:sym typeface="Wingdings" panose="05000000000000000000" pitchFamily="2" charset="2"/>
              </a:rPr>
              <a:t>Peanut Butter </a:t>
            </a:r>
            <a:r>
              <a:rPr lang="en-US" b="0" i="1" dirty="0">
                <a:sym typeface="Wingdings" panose="05000000000000000000" pitchFamily="2" charset="2"/>
              </a:rPr>
              <a:t>w/ You!”</a:t>
            </a:r>
          </a:p>
          <a:p>
            <a:pPr marL="0" indent="0">
              <a:buFont typeface="Arial" panose="020B0604020202020204" pitchFamily="34" charset="0"/>
              <a:buNone/>
            </a:pPr>
            <a:endParaRPr lang="en-US" b="0" i="1" dirty="0">
              <a:sym typeface="Wingdings" panose="05000000000000000000" pitchFamily="2" charset="2"/>
            </a:endParaRPr>
          </a:p>
          <a:p>
            <a:pPr marL="0" indent="0">
              <a:buFont typeface="Arial" panose="020B0604020202020204" pitchFamily="34" charset="0"/>
              <a:buNone/>
            </a:pPr>
            <a:r>
              <a:rPr lang="en-US" b="0" i="0" dirty="0">
                <a:sym typeface="Wingdings" panose="05000000000000000000" pitchFamily="2" charset="2"/>
              </a:rPr>
              <a:t>AP: </a:t>
            </a:r>
            <a:r>
              <a:rPr lang="en-US" b="1" i="0" dirty="0">
                <a:sym typeface="Wingdings" panose="05000000000000000000" pitchFamily="2" charset="2"/>
              </a:rPr>
              <a:t>Do U KNOW</a:t>
            </a:r>
            <a:r>
              <a:rPr lang="en-US" b="0" i="0" dirty="0">
                <a:sym typeface="Wingdings" panose="05000000000000000000" pitchFamily="2" charset="2"/>
              </a:rPr>
              <a:t> JC=</a:t>
            </a:r>
            <a:r>
              <a:rPr lang="en-US" b="0" i="0" dirty="0" err="1">
                <a:sym typeface="Wingdings" panose="05000000000000000000" pitchFamily="2" charset="2"/>
              </a:rPr>
              <a:t>Crucif</a:t>
            </a:r>
            <a:r>
              <a:rPr lang="en-US" b="0" i="0" dirty="0">
                <a:sym typeface="Wingdings" panose="05000000000000000000" pitchFamily="2" charset="2"/>
              </a:rPr>
              <a:t> 4 U?    </a:t>
            </a:r>
            <a:r>
              <a:rPr lang="en-US" b="1" i="0" dirty="0">
                <a:sym typeface="Wingdings" panose="05000000000000000000" pitchFamily="2" charset="2"/>
              </a:rPr>
              <a:t>Did U ASK?</a:t>
            </a:r>
          </a:p>
          <a:p>
            <a:pPr marL="171450" indent="-171450">
              <a:buFont typeface="Arial" panose="020B0604020202020204" pitchFamily="34" charset="0"/>
              <a:buChar char="•"/>
            </a:pPr>
            <a:r>
              <a:rPr lang="en-US" b="0" i="0" dirty="0">
                <a:sym typeface="Wingdings" panose="05000000000000000000" pitchFamily="2" charset="2"/>
              </a:rPr>
              <a:t>G= </a:t>
            </a:r>
            <a:r>
              <a:rPr lang="en-US" b="1" i="0" dirty="0">
                <a:sym typeface="Wingdings" panose="05000000000000000000" pitchFamily="2" charset="2"/>
              </a:rPr>
              <a:t>“</a:t>
            </a:r>
            <a:r>
              <a:rPr lang="en-US" b="1" i="1" dirty="0">
                <a:sym typeface="Wingdings" panose="05000000000000000000" pitchFamily="2" charset="2"/>
              </a:rPr>
              <a:t>FREELY GIVE!</a:t>
            </a:r>
            <a:r>
              <a:rPr lang="en-US" b="1" i="0" dirty="0">
                <a:sym typeface="Wingdings" panose="05000000000000000000" pitchFamily="2" charset="2"/>
              </a:rPr>
              <a:t>”  </a:t>
            </a:r>
            <a:r>
              <a:rPr lang="en-US" b="0" i="0" dirty="0">
                <a:sym typeface="Wingdings" panose="05000000000000000000" pitchFamily="2" charset="2"/>
              </a:rPr>
              <a:t>AP: He </a:t>
            </a:r>
            <a:r>
              <a:rPr lang="en-US" b="1" i="0" dirty="0">
                <a:sym typeface="Wingdings" panose="05000000000000000000" pitchFamily="2" charset="2"/>
              </a:rPr>
              <a:t>ALREADY </a:t>
            </a:r>
            <a:r>
              <a:rPr lang="en-US" b="0" i="0" dirty="0">
                <a:sym typeface="Wingdings" panose="05000000000000000000" pitchFamily="2" charset="2"/>
              </a:rPr>
              <a:t>has </a:t>
            </a:r>
            <a:r>
              <a:rPr lang="en-US" b="1" i="0" dirty="0">
                <a:sym typeface="Wingdings" panose="05000000000000000000" pitchFamily="2" charset="2"/>
              </a:rPr>
              <a:t>Ur </a:t>
            </a:r>
            <a:r>
              <a:rPr lang="en-US" b="1" i="0" dirty="0" err="1">
                <a:sym typeface="Wingdings" panose="05000000000000000000" pitchFamily="2" charset="2"/>
              </a:rPr>
              <a:t>Deliv</a:t>
            </a:r>
            <a:r>
              <a:rPr lang="en-US" b="1" i="0" dirty="0">
                <a:sym typeface="Wingdings" panose="05000000000000000000" pitchFamily="2" charset="2"/>
              </a:rPr>
              <a:t>. IN MOTION</a:t>
            </a:r>
          </a:p>
          <a:p>
            <a:pPr marL="0" indent="0">
              <a:buFont typeface="Arial" panose="020B0604020202020204" pitchFamily="34" charset="0"/>
              <a:buNone/>
            </a:pPr>
            <a:endParaRPr lang="en-US" b="0" i="0" dirty="0">
              <a:sym typeface="Wingdings" panose="05000000000000000000" pitchFamily="2" charset="2"/>
            </a:endParaRPr>
          </a:p>
          <a:p>
            <a:pPr marL="0" indent="0">
              <a:buFont typeface="Arial" panose="020B0604020202020204" pitchFamily="34" charset="0"/>
              <a:buNone/>
            </a:pPr>
            <a:r>
              <a:rPr lang="en-US" b="0" i="0" dirty="0">
                <a:sym typeface="Wingdings" panose="05000000000000000000" pitchFamily="2" charset="2"/>
              </a:rPr>
              <a:t>IL: </a:t>
            </a:r>
            <a:r>
              <a:rPr lang="en-US" b="1" i="1" dirty="0">
                <a:sym typeface="Wingdings" panose="05000000000000000000" pitchFamily="2" charset="2"/>
              </a:rPr>
              <a:t>Joseph </a:t>
            </a:r>
            <a:r>
              <a:rPr lang="en-US" b="0" i="1" dirty="0">
                <a:sym typeface="Wingdings" panose="05000000000000000000" pitchFamily="2" charset="2"/>
              </a:rPr>
              <a:t>= In a </a:t>
            </a:r>
            <a:r>
              <a:rPr lang="en-US" b="1" i="1" dirty="0">
                <a:sym typeface="Wingdings" panose="05000000000000000000" pitchFamily="2" charset="2"/>
              </a:rPr>
              <a:t>Hole </a:t>
            </a:r>
            <a:r>
              <a:rPr lang="en-US" b="0" i="1" dirty="0">
                <a:sym typeface="Wingdings" panose="05000000000000000000" pitchFamily="2" charset="2"/>
              </a:rPr>
              <a:t> “Kill!?”  </a:t>
            </a:r>
            <a:r>
              <a:rPr lang="en-US" b="1" i="1" dirty="0">
                <a:sym typeface="Wingdings" panose="05000000000000000000" pitchFamily="2" charset="2"/>
              </a:rPr>
              <a:t>“ISHMAELITES!”</a:t>
            </a:r>
            <a:r>
              <a:rPr lang="en-US" b="1" i="0" dirty="0">
                <a:sym typeface="Wingdings" panose="05000000000000000000" pitchFamily="2" charset="2"/>
              </a:rPr>
              <a:t> =In Motion </a:t>
            </a:r>
          </a:p>
          <a:p>
            <a:pPr marL="0" indent="0">
              <a:buFont typeface="Arial" panose="020B0604020202020204" pitchFamily="34" charset="0"/>
              <a:buNone/>
            </a:pPr>
            <a:endParaRPr lang="en-US" b="0" i="0" dirty="0">
              <a:sym typeface="Wingdings" panose="05000000000000000000" pitchFamily="2" charset="2"/>
            </a:endParaRPr>
          </a:p>
          <a:p>
            <a:pPr marL="0" indent="0">
              <a:buFont typeface="Arial" panose="020B0604020202020204" pitchFamily="34" charset="0"/>
              <a:buNone/>
            </a:pPr>
            <a:r>
              <a:rPr lang="en-US" b="0" i="0" dirty="0">
                <a:sym typeface="Wingdings" panose="05000000000000000000" pitchFamily="2" charset="2"/>
              </a:rPr>
              <a:t>AP: STOP/STOP/</a:t>
            </a:r>
            <a:r>
              <a:rPr lang="en-US" b="1" i="0" dirty="0">
                <a:sym typeface="Wingdings" panose="05000000000000000000" pitchFamily="2" charset="2"/>
              </a:rPr>
              <a:t>STOP Whining</a:t>
            </a:r>
            <a:r>
              <a:rPr lang="en-US" b="0" i="0" dirty="0">
                <a:sym typeface="Wingdings" panose="05000000000000000000" pitchFamily="2" charset="2"/>
              </a:rPr>
              <a:t> re: G. </a:t>
            </a:r>
            <a:r>
              <a:rPr lang="en-US" b="1" i="0" dirty="0">
                <a:sym typeface="Wingdings" panose="05000000000000000000" pitchFamily="2" charset="2"/>
              </a:rPr>
              <a:t>WITHOLDING </a:t>
            </a:r>
            <a:r>
              <a:rPr lang="en-US" b="0" i="0" dirty="0">
                <a:sym typeface="Wingdings" panose="05000000000000000000" pitchFamily="2" charset="2"/>
              </a:rPr>
              <a:t>from you!</a:t>
            </a:r>
          </a:p>
          <a:p>
            <a:pPr marL="171450" indent="-171450">
              <a:buFont typeface="Arial" panose="020B0604020202020204" pitchFamily="34" charset="0"/>
              <a:buChar char="•"/>
            </a:pPr>
            <a:r>
              <a:rPr lang="en-US" b="0" i="0" dirty="0">
                <a:sym typeface="Wingdings" panose="05000000000000000000" pitchFamily="2" charset="2"/>
              </a:rPr>
              <a:t> </a:t>
            </a:r>
            <a:r>
              <a:rPr lang="en-US" b="0" i="0" dirty="0" err="1">
                <a:sym typeface="Wingdings" panose="05000000000000000000" pitchFamily="2" charset="2"/>
              </a:rPr>
              <a:t>Luk</a:t>
            </a:r>
            <a:r>
              <a:rPr lang="en-US" b="0" i="0" dirty="0">
                <a:sym typeface="Wingdings" panose="05000000000000000000" pitchFamily="2" charset="2"/>
              </a:rPr>
              <a:t> @ What </a:t>
            </a:r>
            <a:r>
              <a:rPr lang="en-US" b="1" i="0" dirty="0">
                <a:sym typeface="Wingdings" panose="05000000000000000000" pitchFamily="2" charset="2"/>
              </a:rPr>
              <a:t>He HAS DONE 4</a:t>
            </a:r>
            <a:r>
              <a:rPr lang="en-US" b="0" i="0" dirty="0">
                <a:sym typeface="Wingdings" panose="05000000000000000000" pitchFamily="2" charset="2"/>
              </a:rPr>
              <a:t> U!</a:t>
            </a:r>
          </a:p>
          <a:p>
            <a:pPr marL="0" indent="0">
              <a:buFont typeface="Arial" panose="020B0604020202020204" pitchFamily="34" charset="0"/>
              <a:buNone/>
            </a:pPr>
            <a:endParaRPr lang="en-US" b="1" i="1" dirty="0"/>
          </a:p>
        </p:txBody>
      </p:sp>
      <p:sp>
        <p:nvSpPr>
          <p:cNvPr id="4" name="Slide Number Placeholder 3"/>
          <p:cNvSpPr>
            <a:spLocks noGrp="1"/>
          </p:cNvSpPr>
          <p:nvPr>
            <p:ph type="sldNum" sz="quarter" idx="5"/>
          </p:nvPr>
        </p:nvSpPr>
        <p:spPr/>
        <p:txBody>
          <a:bodyPr/>
          <a:lstStyle/>
          <a:p>
            <a:fld id="{1A32EB7A-7DDE-4F33-8F46-CE5FB96F3BFA}" type="slidenum">
              <a:rPr lang="en-US" smtClean="0"/>
              <a:t>10</a:t>
            </a:fld>
            <a:endParaRPr lang="en-US"/>
          </a:p>
        </p:txBody>
      </p:sp>
    </p:spTree>
    <p:extLst>
      <p:ext uri="{BB962C8B-B14F-4D97-AF65-F5344CB8AC3E}">
        <p14:creationId xmlns:p14="http://schemas.microsoft.com/office/powerpoint/2010/main" val="1527319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0" i="0" dirty="0"/>
              <a:t>U=</a:t>
            </a:r>
            <a:r>
              <a:rPr lang="en-US" b="1" i="0" dirty="0"/>
              <a:t>Foreknown/Predestined /Called</a:t>
            </a:r>
            <a:r>
              <a:rPr lang="en-US" b="0" i="0" dirty="0"/>
              <a:t> B4 </a:t>
            </a:r>
            <a:r>
              <a:rPr lang="en-US" b="1" i="0" dirty="0"/>
              <a:t>Foundations</a:t>
            </a:r>
            <a:r>
              <a:rPr lang="en-US" b="0" i="0" dirty="0"/>
              <a:t>…Earth</a:t>
            </a:r>
          </a:p>
          <a:p>
            <a:pPr marL="171450" indent="-171450">
              <a:buFont typeface="Arial" panose="020B0604020202020204" pitchFamily="34" charset="0"/>
              <a:buChar char="•"/>
            </a:pPr>
            <a:r>
              <a:rPr lang="en-US" b="0" i="0" dirty="0"/>
              <a:t>“</a:t>
            </a:r>
            <a:r>
              <a:rPr lang="en-US" b="1" i="1" dirty="0"/>
              <a:t>CHOSEN</a:t>
            </a:r>
            <a:r>
              <a:rPr lang="en-US" b="0" i="0" dirty="0"/>
              <a:t>” = “Elected” (</a:t>
            </a:r>
            <a:r>
              <a:rPr lang="en-US" b="1" i="0" dirty="0" err="1"/>
              <a:t>acc’d</a:t>
            </a:r>
            <a:r>
              <a:rPr lang="en-US" b="1" i="0" dirty="0"/>
              <a:t> 2 Foreknowledge</a:t>
            </a:r>
            <a:r>
              <a:rPr lang="en-US" b="0" i="0" dirty="0"/>
              <a:t>)</a:t>
            </a:r>
          </a:p>
          <a:p>
            <a:pPr marL="171450" indent="-171450">
              <a:buFont typeface="Arial" panose="020B0604020202020204" pitchFamily="34" charset="0"/>
              <a:buChar char="•"/>
            </a:pPr>
            <a:r>
              <a:rPr lang="en-US" b="0" i="0" dirty="0"/>
              <a:t>AP: G=Says </a:t>
            </a:r>
            <a:r>
              <a:rPr lang="en-US" b="1" i="0" dirty="0"/>
              <a:t>U R ACCEPTED! BELOVED!</a:t>
            </a:r>
          </a:p>
          <a:p>
            <a:pPr marL="0" indent="0">
              <a:buFont typeface="Arial" panose="020B0604020202020204" pitchFamily="34" charset="0"/>
              <a:buNone/>
            </a:pPr>
            <a:endParaRPr lang="en-US" b="1" i="0" dirty="0"/>
          </a:p>
          <a:p>
            <a:pPr marL="0" indent="0">
              <a:buFont typeface="Arial" panose="020B0604020202020204" pitchFamily="34" charset="0"/>
              <a:buNone/>
            </a:pPr>
            <a:r>
              <a:rPr lang="en-US" b="1" i="0" dirty="0"/>
              <a:t>** Grace-Space = “Justified” v</a:t>
            </a:r>
            <a:r>
              <a:rPr lang="en-US" b="1" i="0" u="sng" dirty="0"/>
              <a:t>.32b</a:t>
            </a:r>
          </a:p>
        </p:txBody>
      </p:sp>
      <p:sp>
        <p:nvSpPr>
          <p:cNvPr id="4" name="Slide Number Placeholder 3"/>
          <p:cNvSpPr>
            <a:spLocks noGrp="1"/>
          </p:cNvSpPr>
          <p:nvPr>
            <p:ph type="sldNum" sz="quarter" idx="5"/>
          </p:nvPr>
        </p:nvSpPr>
        <p:spPr/>
        <p:txBody>
          <a:bodyPr/>
          <a:lstStyle/>
          <a:p>
            <a:fld id="{1A32EB7A-7DDE-4F33-8F46-CE5FB96F3BFA}" type="slidenum">
              <a:rPr lang="en-US" smtClean="0"/>
              <a:t>11</a:t>
            </a:fld>
            <a:endParaRPr lang="en-US"/>
          </a:p>
        </p:txBody>
      </p:sp>
    </p:spTree>
    <p:extLst>
      <p:ext uri="{BB962C8B-B14F-4D97-AF65-F5344CB8AC3E}">
        <p14:creationId xmlns:p14="http://schemas.microsoft.com/office/powerpoint/2010/main" val="4121478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2/2/2019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2/2/2019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2/2/2019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2/2/2019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264357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75633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2/2/2019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786468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57437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93776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03557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806559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4972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38191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383208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2/2/2019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7194285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2/2/2019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365215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2/2/2019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143928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519544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893758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23989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2/2/2019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75676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3.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2/2/2019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1730910"/>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notesSlide" Target="../notesSlides/notesSlide8.xml"/><Relationship Id="rId7" Type="http://schemas.openxmlformats.org/officeDocument/2006/relationships/diagramColors" Target="../diagrams/colors9.xml"/><Relationship Id="rId2" Type="http://schemas.openxmlformats.org/officeDocument/2006/relationships/slideLayout" Target="../slideLayouts/slideLayout25.xml"/><Relationship Id="rId1" Type="http://schemas.openxmlformats.org/officeDocument/2006/relationships/themeOverride" Target="../theme/themeOverride6.xml"/><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s>
</file>

<file path=ppt/slides/_rels/slide11.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notesSlide" Target="../notesSlides/notesSlide9.xml"/><Relationship Id="rId7" Type="http://schemas.openxmlformats.org/officeDocument/2006/relationships/diagramColors" Target="../diagrams/colors10.xml"/><Relationship Id="rId2" Type="http://schemas.openxmlformats.org/officeDocument/2006/relationships/slideLayout" Target="../slideLayouts/slideLayout25.xml"/><Relationship Id="rId1" Type="http://schemas.openxmlformats.org/officeDocument/2006/relationships/themeOverride" Target="../theme/themeOverride7.xml"/><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s>
</file>

<file path=ppt/slides/_rels/slide12.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notesSlide" Target="../notesSlides/notesSlide10.xml"/><Relationship Id="rId7" Type="http://schemas.openxmlformats.org/officeDocument/2006/relationships/diagramColors" Target="../diagrams/colors11.xml"/><Relationship Id="rId2" Type="http://schemas.openxmlformats.org/officeDocument/2006/relationships/slideLayout" Target="../slideLayouts/slideLayout25.xml"/><Relationship Id="rId1" Type="http://schemas.openxmlformats.org/officeDocument/2006/relationships/themeOverride" Target="../theme/themeOverride8.xml"/><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s>
</file>

<file path=ppt/slides/_rels/slide13.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notesSlide" Target="../notesSlides/notesSlide11.xml"/><Relationship Id="rId7" Type="http://schemas.openxmlformats.org/officeDocument/2006/relationships/diagramColors" Target="../diagrams/colors12.xml"/><Relationship Id="rId2" Type="http://schemas.openxmlformats.org/officeDocument/2006/relationships/slideLayout" Target="../slideLayouts/slideLayout25.xml"/><Relationship Id="rId1" Type="http://schemas.openxmlformats.org/officeDocument/2006/relationships/themeOverride" Target="../theme/themeOverride9.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14.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notesSlide" Target="../notesSlides/notesSlide12.xml"/><Relationship Id="rId7" Type="http://schemas.openxmlformats.org/officeDocument/2006/relationships/diagramColors" Target="../diagrams/colors13.xml"/><Relationship Id="rId2" Type="http://schemas.openxmlformats.org/officeDocument/2006/relationships/slideLayout" Target="../slideLayouts/slideLayout25.xml"/><Relationship Id="rId1" Type="http://schemas.openxmlformats.org/officeDocument/2006/relationships/themeOverride" Target="../theme/themeOverride10.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5.xml.rels><?xml version="1.0" encoding="UTF-8" standalone="yes"?>
<Relationships xmlns="http://schemas.openxmlformats.org/package/2006/relationships"><Relationship Id="rId8" Type="http://schemas.microsoft.com/office/2007/relationships/diagramDrawing" Target="../diagrams/drawing14.xml"/><Relationship Id="rId3" Type="http://schemas.openxmlformats.org/officeDocument/2006/relationships/notesSlide" Target="../notesSlides/notesSlide13.xml"/><Relationship Id="rId7" Type="http://schemas.openxmlformats.org/officeDocument/2006/relationships/diagramColors" Target="../diagrams/colors14.xml"/><Relationship Id="rId2" Type="http://schemas.openxmlformats.org/officeDocument/2006/relationships/slideLayout" Target="../slideLayouts/slideLayout25.xml"/><Relationship Id="rId1" Type="http://schemas.openxmlformats.org/officeDocument/2006/relationships/themeOverride" Target="../theme/themeOverride11.xml"/><Relationship Id="rId6" Type="http://schemas.openxmlformats.org/officeDocument/2006/relationships/diagramQuickStyle" Target="../diagrams/quickStyle14.xml"/><Relationship Id="rId5" Type="http://schemas.openxmlformats.org/officeDocument/2006/relationships/diagramLayout" Target="../diagrams/layout14.xml"/><Relationship Id="rId4" Type="http://schemas.openxmlformats.org/officeDocument/2006/relationships/diagramData" Target="../diagrams/data14.xml"/></Relationships>
</file>

<file path=ppt/slides/_rels/slide16.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notesSlide" Target="../notesSlides/notesSlide14.xml"/><Relationship Id="rId7" Type="http://schemas.openxmlformats.org/officeDocument/2006/relationships/diagramColors" Target="../diagrams/colors15.xml"/><Relationship Id="rId2" Type="http://schemas.openxmlformats.org/officeDocument/2006/relationships/slideLayout" Target="../slideLayouts/slideLayout25.xml"/><Relationship Id="rId1" Type="http://schemas.openxmlformats.org/officeDocument/2006/relationships/themeOverride" Target="../theme/themeOverride12.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17.xml.rels><?xml version="1.0" encoding="UTF-8" standalone="yes"?>
<Relationships xmlns="http://schemas.openxmlformats.org/package/2006/relationships"><Relationship Id="rId8" Type="http://schemas.microsoft.com/office/2007/relationships/diagramDrawing" Target="../diagrams/drawing16.xml"/><Relationship Id="rId3" Type="http://schemas.openxmlformats.org/officeDocument/2006/relationships/notesSlide" Target="../notesSlides/notesSlide15.xml"/><Relationship Id="rId7" Type="http://schemas.openxmlformats.org/officeDocument/2006/relationships/diagramColors" Target="../diagrams/colors16.xml"/><Relationship Id="rId2" Type="http://schemas.openxmlformats.org/officeDocument/2006/relationships/slideLayout" Target="../slideLayouts/slideLayout25.xml"/><Relationship Id="rId1" Type="http://schemas.openxmlformats.org/officeDocument/2006/relationships/themeOverride" Target="../theme/themeOverride13.xml"/><Relationship Id="rId6" Type="http://schemas.openxmlformats.org/officeDocument/2006/relationships/diagramQuickStyle" Target="../diagrams/quickStyle16.xml"/><Relationship Id="rId5" Type="http://schemas.openxmlformats.org/officeDocument/2006/relationships/diagramLayout" Target="../diagrams/layout16.xml"/><Relationship Id="rId4" Type="http://schemas.openxmlformats.org/officeDocument/2006/relationships/diagramData" Target="../diagrams/data16.xml"/></Relationships>
</file>

<file path=ppt/slides/_rels/slide18.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notesSlide" Target="../notesSlides/notesSlide16.xml"/><Relationship Id="rId7" Type="http://schemas.openxmlformats.org/officeDocument/2006/relationships/diagramColors" Target="../diagrams/colors17.xml"/><Relationship Id="rId2" Type="http://schemas.openxmlformats.org/officeDocument/2006/relationships/slideLayout" Target="../slideLayouts/slideLayout25.xml"/><Relationship Id="rId1" Type="http://schemas.openxmlformats.org/officeDocument/2006/relationships/themeOverride" Target="../theme/themeOverride14.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19.xml.rels><?xml version="1.0" encoding="UTF-8" standalone="yes"?>
<Relationships xmlns="http://schemas.openxmlformats.org/package/2006/relationships"><Relationship Id="rId8" Type="http://schemas.microsoft.com/office/2007/relationships/diagramDrawing" Target="../diagrams/drawing18.xml"/><Relationship Id="rId3" Type="http://schemas.openxmlformats.org/officeDocument/2006/relationships/notesSlide" Target="../notesSlides/notesSlide17.xml"/><Relationship Id="rId7" Type="http://schemas.openxmlformats.org/officeDocument/2006/relationships/diagramColors" Target="../diagrams/colors18.xml"/><Relationship Id="rId2" Type="http://schemas.openxmlformats.org/officeDocument/2006/relationships/slideLayout" Target="../slideLayouts/slideLayout25.xml"/><Relationship Id="rId1" Type="http://schemas.openxmlformats.org/officeDocument/2006/relationships/themeOverride" Target="../theme/themeOverride15.xml"/><Relationship Id="rId6" Type="http://schemas.openxmlformats.org/officeDocument/2006/relationships/diagramQuickStyle" Target="../diagrams/quickStyle18.xml"/><Relationship Id="rId5" Type="http://schemas.openxmlformats.org/officeDocument/2006/relationships/diagramLayout" Target="../diagrams/layout18.xml"/><Relationship Id="rId4" Type="http://schemas.openxmlformats.org/officeDocument/2006/relationships/diagramData" Target="../diagrams/data1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8" Type="http://schemas.microsoft.com/office/2007/relationships/diagramDrawing" Target="../diagrams/drawing19.xml"/><Relationship Id="rId3" Type="http://schemas.openxmlformats.org/officeDocument/2006/relationships/notesSlide" Target="../notesSlides/notesSlide18.xml"/><Relationship Id="rId7" Type="http://schemas.openxmlformats.org/officeDocument/2006/relationships/diagramColors" Target="../diagrams/colors19.xml"/><Relationship Id="rId2" Type="http://schemas.openxmlformats.org/officeDocument/2006/relationships/slideLayout" Target="../slideLayouts/slideLayout25.xml"/><Relationship Id="rId1" Type="http://schemas.openxmlformats.org/officeDocument/2006/relationships/themeOverride" Target="../theme/themeOverride16.xml"/><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s>
</file>

<file path=ppt/slides/_rels/slide21.xml.rels><?xml version="1.0" encoding="UTF-8" standalone="yes"?>
<Relationships xmlns="http://schemas.openxmlformats.org/package/2006/relationships"><Relationship Id="rId8" Type="http://schemas.microsoft.com/office/2007/relationships/diagramDrawing" Target="../diagrams/drawing20.xml"/><Relationship Id="rId3" Type="http://schemas.openxmlformats.org/officeDocument/2006/relationships/notesSlide" Target="../notesSlides/notesSlide19.xml"/><Relationship Id="rId7" Type="http://schemas.openxmlformats.org/officeDocument/2006/relationships/diagramColors" Target="../diagrams/colors20.xml"/><Relationship Id="rId2" Type="http://schemas.openxmlformats.org/officeDocument/2006/relationships/slideLayout" Target="../slideLayouts/slideLayout25.xml"/><Relationship Id="rId1" Type="http://schemas.openxmlformats.org/officeDocument/2006/relationships/themeOverride" Target="../theme/themeOverride17.xml"/><Relationship Id="rId6" Type="http://schemas.openxmlformats.org/officeDocument/2006/relationships/diagramQuickStyle" Target="../diagrams/quickStyle20.xml"/><Relationship Id="rId5" Type="http://schemas.openxmlformats.org/officeDocument/2006/relationships/diagramLayout" Target="../diagrams/layout20.xml"/><Relationship Id="rId4" Type="http://schemas.openxmlformats.org/officeDocument/2006/relationships/diagramData" Target="../diagrams/data20.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19.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2.xml"/><Relationship Id="rId2" Type="http://schemas.openxmlformats.org/officeDocument/2006/relationships/diagramData" Target="../diagrams/data22.xml"/><Relationship Id="rId1" Type="http://schemas.openxmlformats.org/officeDocument/2006/relationships/slideLayout" Target="../slideLayouts/slideLayout8.xml"/><Relationship Id="rId6" Type="http://schemas.microsoft.com/office/2007/relationships/diagramDrawing" Target="../diagrams/drawing22.xml"/><Relationship Id="rId5" Type="http://schemas.openxmlformats.org/officeDocument/2006/relationships/diagramColors" Target="../diagrams/colors22.xml"/><Relationship Id="rId4" Type="http://schemas.openxmlformats.org/officeDocument/2006/relationships/diagramQuickStyle" Target="../diagrams/quickStyl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notesSlide" Target="../notesSlides/notesSlide3.xml"/><Relationship Id="rId7" Type="http://schemas.openxmlformats.org/officeDocument/2006/relationships/diagramColors" Target="../diagrams/colors4.xml"/><Relationship Id="rId2" Type="http://schemas.openxmlformats.org/officeDocument/2006/relationships/slideLayout" Target="../slideLayouts/slideLayout25.xml"/><Relationship Id="rId1" Type="http://schemas.openxmlformats.org/officeDocument/2006/relationships/themeOverride" Target="../theme/themeOverride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notesSlide" Target="../notesSlides/notesSlide4.xml"/><Relationship Id="rId7" Type="http://schemas.openxmlformats.org/officeDocument/2006/relationships/diagramColors" Target="../diagrams/colors5.xml"/><Relationship Id="rId2" Type="http://schemas.openxmlformats.org/officeDocument/2006/relationships/slideLayout" Target="../slideLayouts/slideLayout25.xml"/><Relationship Id="rId1" Type="http://schemas.openxmlformats.org/officeDocument/2006/relationships/themeOverride" Target="../theme/themeOverride2.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7.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notesSlide" Target="../notesSlides/notesSlide5.xml"/><Relationship Id="rId7" Type="http://schemas.openxmlformats.org/officeDocument/2006/relationships/diagramColors" Target="../diagrams/colors6.xml"/><Relationship Id="rId2" Type="http://schemas.openxmlformats.org/officeDocument/2006/relationships/slideLayout" Target="../slideLayouts/slideLayout25.xml"/><Relationship Id="rId1" Type="http://schemas.openxmlformats.org/officeDocument/2006/relationships/themeOverride" Target="../theme/themeOverride3.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8.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notesSlide" Target="../notesSlides/notesSlide6.xml"/><Relationship Id="rId7" Type="http://schemas.openxmlformats.org/officeDocument/2006/relationships/diagramColors" Target="../diagrams/colors7.xml"/><Relationship Id="rId2" Type="http://schemas.openxmlformats.org/officeDocument/2006/relationships/slideLayout" Target="../slideLayouts/slideLayout25.xml"/><Relationship Id="rId1" Type="http://schemas.openxmlformats.org/officeDocument/2006/relationships/themeOverride" Target="../theme/themeOverride4.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9.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notesSlide" Target="../notesSlides/notesSlide7.xml"/><Relationship Id="rId7" Type="http://schemas.openxmlformats.org/officeDocument/2006/relationships/diagramColors" Target="../diagrams/colors8.xml"/><Relationship Id="rId2" Type="http://schemas.openxmlformats.org/officeDocument/2006/relationships/slideLayout" Target="../slideLayouts/slideLayout25.xml"/><Relationship Id="rId1" Type="http://schemas.openxmlformats.org/officeDocument/2006/relationships/themeOverride" Target="../theme/themeOverride5.xml"/><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03022-2EF8-4FDB-9AC1-7E650C3EEA49}"/>
              </a:ext>
            </a:extLst>
          </p:cNvPr>
          <p:cNvSpPr>
            <a:spLocks noGrp="1"/>
          </p:cNvSpPr>
          <p:nvPr>
            <p:ph type="ctrTitle"/>
          </p:nvPr>
        </p:nvSpPr>
        <p:spPr/>
        <p:txBody>
          <a:bodyPr>
            <a:normAutofit/>
            <a:scene3d>
              <a:camera prst="orthographicFront"/>
              <a:lightRig rig="harsh" dir="t"/>
            </a:scene3d>
            <a:sp3d extrusionH="57150" prstMaterial="matte">
              <a:bevelT w="63500" h="12700" prst="angle"/>
              <a:contourClr>
                <a:schemeClr val="bg1">
                  <a:lumMod val="65000"/>
                </a:schemeClr>
              </a:contourClr>
            </a:sp3d>
          </a:bodyPr>
          <a:lstStyle/>
          <a:p>
            <a:r>
              <a:rPr lang="en-US" sz="7200" b="1" cap="none" dirty="0">
                <a:ln/>
                <a:solidFill>
                  <a:schemeClr val="accent6"/>
                </a:solidFill>
              </a:rPr>
              <a:t>What Shall We Say?</a:t>
            </a:r>
          </a:p>
        </p:txBody>
      </p:sp>
      <p:sp>
        <p:nvSpPr>
          <p:cNvPr id="3" name="Subtitle 2">
            <a:extLst>
              <a:ext uri="{FF2B5EF4-FFF2-40B4-BE49-F238E27FC236}">
                <a16:creationId xmlns:a16="http://schemas.microsoft.com/office/drawing/2014/main" id="{1E66E70F-2B06-458B-81F4-A9590715A23E}"/>
              </a:ext>
            </a:extLst>
          </p:cNvPr>
          <p:cNvSpPr>
            <a:spLocks noGrp="1"/>
          </p:cNvSpPr>
          <p:nvPr>
            <p:ph type="subTitle" idx="1"/>
          </p:nvPr>
        </p:nvSpPr>
        <p:spPr/>
        <p:txBody>
          <a:bodyPr/>
          <a:lstStyle/>
          <a:p>
            <a:r>
              <a:rPr lang="en-US" i="1" dirty="0">
                <a:solidFill>
                  <a:schemeClr val="accent6"/>
                </a:solidFill>
              </a:rPr>
              <a:t>Romans 8:31-end</a:t>
            </a:r>
          </a:p>
        </p:txBody>
      </p:sp>
    </p:spTree>
    <p:extLst>
      <p:ext uri="{BB962C8B-B14F-4D97-AF65-F5344CB8AC3E}">
        <p14:creationId xmlns:p14="http://schemas.microsoft.com/office/powerpoint/2010/main" val="2797022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solidFill>
                  <a:schemeClr val="accent2"/>
                </a:solidFill>
              </a:rPr>
              <a:t>An obvious fact (</a:t>
            </a:r>
            <a:r>
              <a:rPr lang="en-US" sz="2800" i="1" dirty="0">
                <a:solidFill>
                  <a:schemeClr val="accent2"/>
                </a:solidFill>
              </a:rPr>
              <a:t>easily forgotten</a:t>
            </a:r>
            <a:r>
              <a:rPr lang="en-US" sz="2800" dirty="0">
                <a:solidFill>
                  <a:schemeClr val="accent2"/>
                </a:solidFill>
              </a:rPr>
              <a:t>!)</a:t>
            </a:r>
          </a:p>
          <a:p>
            <a:r>
              <a:rPr lang="en-US" sz="2800" dirty="0">
                <a:solidFill>
                  <a:schemeClr val="accent2"/>
                </a:solidFill>
              </a:rPr>
              <a:t>God is for you (not just OK with you!)</a:t>
            </a:r>
          </a:p>
          <a:p>
            <a:r>
              <a:rPr lang="en-US" sz="2800" dirty="0">
                <a:solidFill>
                  <a:schemeClr val="accent2"/>
                </a:solidFill>
              </a:rPr>
              <a:t>No need to </a:t>
            </a:r>
            <a:r>
              <a:rPr lang="en-US" sz="2800" i="1" u="sng" dirty="0">
                <a:solidFill>
                  <a:schemeClr val="accent2"/>
                </a:solidFill>
              </a:rPr>
              <a:t>self-justify</a:t>
            </a:r>
            <a:r>
              <a:rPr lang="en-US" sz="2800" dirty="0">
                <a:solidFill>
                  <a:schemeClr val="accent2"/>
                </a:solidFill>
              </a:rPr>
              <a:t>!</a:t>
            </a:r>
          </a:p>
          <a:p>
            <a:r>
              <a:rPr lang="en-US" sz="2800" dirty="0">
                <a:solidFill>
                  <a:schemeClr val="accent2"/>
                </a:solidFill>
              </a:rPr>
              <a:t>God is preparing you to be more fruitful.</a:t>
            </a:r>
          </a:p>
          <a:p>
            <a:r>
              <a:rPr lang="en-US" sz="2800" dirty="0"/>
              <a:t>History validates this obvious fact.</a:t>
            </a:r>
          </a:p>
        </p:txBody>
      </p:sp>
      <p:sp>
        <p:nvSpPr>
          <p:cNvPr id="5" name="Rectangle 4">
            <a:extLst>
              <a:ext uri="{FF2B5EF4-FFF2-40B4-BE49-F238E27FC236}">
                <a16:creationId xmlns:a16="http://schemas.microsoft.com/office/drawing/2014/main" id="{51C73DD9-9FFC-443C-B3FB-8210CBD9464E}"/>
              </a:ext>
            </a:extLst>
          </p:cNvPr>
          <p:cNvSpPr/>
          <p:nvPr/>
        </p:nvSpPr>
        <p:spPr>
          <a:xfrm>
            <a:off x="4995581" y="4089112"/>
            <a:ext cx="6789019" cy="1815882"/>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2800" b="1" dirty="0"/>
              <a:t>Romans 8:32 </a:t>
            </a:r>
            <a:r>
              <a:rPr lang="en-US" sz="2800" dirty="0"/>
              <a:t>He who did not spare His own Son, but delivered Him over for us all, how will He not also with Him freely give us all things? </a:t>
            </a:r>
          </a:p>
        </p:txBody>
      </p:sp>
    </p:spTree>
    <p:extLst>
      <p:ext uri="{BB962C8B-B14F-4D97-AF65-F5344CB8AC3E}">
        <p14:creationId xmlns:p14="http://schemas.microsoft.com/office/powerpoint/2010/main" val="197810112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1445298364"/>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t>Justified: living inside </a:t>
            </a:r>
            <a:r>
              <a:rPr lang="en-US" sz="2800" i="1" dirty="0"/>
              <a:t>Grace-Space</a:t>
            </a:r>
          </a:p>
        </p:txBody>
      </p:sp>
      <p:sp>
        <p:nvSpPr>
          <p:cNvPr id="2" name="Rectangle 1">
            <a:extLst>
              <a:ext uri="{FF2B5EF4-FFF2-40B4-BE49-F238E27FC236}">
                <a16:creationId xmlns:a16="http://schemas.microsoft.com/office/drawing/2014/main" id="{DC16D86A-CA8B-48FC-B6FF-8353707A9632}"/>
              </a:ext>
            </a:extLst>
          </p:cNvPr>
          <p:cNvSpPr/>
          <p:nvPr/>
        </p:nvSpPr>
        <p:spPr>
          <a:xfrm>
            <a:off x="5185151" y="1559913"/>
            <a:ext cx="5239010" cy="954107"/>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2800" dirty="0"/>
              <a:t>“God is the one who justifies” Rom. 8:32b</a:t>
            </a:r>
          </a:p>
        </p:txBody>
      </p:sp>
    </p:spTree>
    <p:extLst>
      <p:ext uri="{BB962C8B-B14F-4D97-AF65-F5344CB8AC3E}">
        <p14:creationId xmlns:p14="http://schemas.microsoft.com/office/powerpoint/2010/main" val="28145370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p:cTn id="7"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9">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2596556309"/>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Justified: living inside </a:t>
            </a:r>
            <a:r>
              <a:rPr lang="en-US" sz="2800" i="1" dirty="0">
                <a:solidFill>
                  <a:schemeClr val="accent2"/>
                </a:solidFill>
              </a:rPr>
              <a:t>Grace-Space</a:t>
            </a:r>
          </a:p>
          <a:p>
            <a:pPr marL="0" indent="0">
              <a:buNone/>
            </a:pPr>
            <a:r>
              <a:rPr lang="en-US" sz="2800" dirty="0"/>
              <a:t>“WHO?” includes </a:t>
            </a:r>
            <a:r>
              <a:rPr lang="en-US" sz="2800" u="sng" dirty="0"/>
              <a:t>YOU</a:t>
            </a:r>
            <a:r>
              <a:rPr lang="en-US" sz="2800" dirty="0"/>
              <a:t>!</a:t>
            </a:r>
          </a:p>
        </p:txBody>
      </p:sp>
    </p:spTree>
    <p:extLst>
      <p:ext uri="{BB962C8B-B14F-4D97-AF65-F5344CB8AC3E}">
        <p14:creationId xmlns:p14="http://schemas.microsoft.com/office/powerpoint/2010/main" val="383347014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2378303262"/>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Justified: living inside </a:t>
            </a:r>
            <a:r>
              <a:rPr lang="en-US" sz="2800" i="1" dirty="0">
                <a:solidFill>
                  <a:schemeClr val="accent2"/>
                </a:solidFill>
              </a:rPr>
              <a:t>Grace-Space</a:t>
            </a:r>
          </a:p>
          <a:p>
            <a:pPr marL="0" indent="0">
              <a:buNone/>
            </a:pPr>
            <a:r>
              <a:rPr lang="en-US" sz="2800" dirty="0">
                <a:solidFill>
                  <a:schemeClr val="accent2"/>
                </a:solidFill>
              </a:rPr>
              <a:t>“WHO?” includes </a:t>
            </a:r>
            <a:r>
              <a:rPr lang="en-US" sz="2800" u="sng" dirty="0">
                <a:solidFill>
                  <a:schemeClr val="accent2"/>
                </a:solidFill>
              </a:rPr>
              <a:t>YOU</a:t>
            </a:r>
            <a:r>
              <a:rPr lang="en-US" sz="2800" dirty="0">
                <a:solidFill>
                  <a:schemeClr val="accent2"/>
                </a:solidFill>
              </a:rPr>
              <a:t>!</a:t>
            </a:r>
          </a:p>
          <a:p>
            <a:pPr marL="0" indent="0">
              <a:buNone/>
            </a:pPr>
            <a:r>
              <a:rPr lang="en-US" sz="2800" dirty="0"/>
              <a:t>“God justified” is a HUGE statement!</a:t>
            </a:r>
          </a:p>
        </p:txBody>
      </p:sp>
      <p:sp>
        <p:nvSpPr>
          <p:cNvPr id="2" name="Rectangle 1">
            <a:extLst>
              <a:ext uri="{FF2B5EF4-FFF2-40B4-BE49-F238E27FC236}">
                <a16:creationId xmlns:a16="http://schemas.microsoft.com/office/drawing/2014/main" id="{9C39F458-39A9-468A-B2A9-EE364F352547}"/>
              </a:ext>
            </a:extLst>
          </p:cNvPr>
          <p:cNvSpPr/>
          <p:nvPr/>
        </p:nvSpPr>
        <p:spPr>
          <a:xfrm>
            <a:off x="5197711" y="2753682"/>
            <a:ext cx="6096000" cy="1815882"/>
          </a:xfrm>
          <a:prstGeom prst="rect">
            <a:avLst/>
          </a:prstGeom>
        </p:spPr>
        <p:style>
          <a:lnRef idx="1">
            <a:schemeClr val="accent3"/>
          </a:lnRef>
          <a:fillRef idx="2">
            <a:schemeClr val="accent3"/>
          </a:fillRef>
          <a:effectRef idx="1">
            <a:schemeClr val="accent3"/>
          </a:effectRef>
          <a:fontRef idx="minor">
            <a:schemeClr val="dk1"/>
          </a:fontRef>
        </p:style>
        <p:txBody>
          <a:bodyPr>
            <a:spAutoFit/>
          </a:bodyPr>
          <a:lstStyle/>
          <a:p>
            <a:r>
              <a:rPr lang="en-US" sz="2800" b="1" dirty="0"/>
              <a:t>1 Corinthians 15:9 </a:t>
            </a:r>
            <a:r>
              <a:rPr lang="en-US" sz="2800" dirty="0"/>
              <a:t>For I am the least of the apostles, and not fit to be called an apostle, because I persecuted the church of God. </a:t>
            </a:r>
          </a:p>
        </p:txBody>
      </p:sp>
    </p:spTree>
    <p:extLst>
      <p:ext uri="{BB962C8B-B14F-4D97-AF65-F5344CB8AC3E}">
        <p14:creationId xmlns:p14="http://schemas.microsoft.com/office/powerpoint/2010/main" val="1474334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2540097384"/>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Justified: living inside </a:t>
            </a:r>
            <a:r>
              <a:rPr lang="en-US" sz="2800" i="1" dirty="0">
                <a:solidFill>
                  <a:schemeClr val="accent2"/>
                </a:solidFill>
              </a:rPr>
              <a:t>Grace-Space</a:t>
            </a:r>
          </a:p>
          <a:p>
            <a:pPr marL="0" indent="0">
              <a:buNone/>
            </a:pPr>
            <a:r>
              <a:rPr lang="en-US" sz="2800" dirty="0">
                <a:solidFill>
                  <a:schemeClr val="accent2"/>
                </a:solidFill>
              </a:rPr>
              <a:t>“WHO?” includes </a:t>
            </a:r>
            <a:r>
              <a:rPr lang="en-US" sz="2800" u="sng" dirty="0">
                <a:solidFill>
                  <a:schemeClr val="accent2"/>
                </a:solidFill>
              </a:rPr>
              <a:t>YOU</a:t>
            </a:r>
            <a:r>
              <a:rPr lang="en-US" sz="2800" dirty="0">
                <a:solidFill>
                  <a:schemeClr val="accent2"/>
                </a:solidFill>
              </a:rPr>
              <a:t>!</a:t>
            </a:r>
          </a:p>
          <a:p>
            <a:pPr marL="0" indent="0">
              <a:buNone/>
            </a:pPr>
            <a:r>
              <a:rPr lang="en-US" sz="2800" dirty="0">
                <a:solidFill>
                  <a:schemeClr val="accent2"/>
                </a:solidFill>
              </a:rPr>
              <a:t>“God justified” is a HUGE statement!</a:t>
            </a:r>
          </a:p>
          <a:p>
            <a:pPr marL="0" indent="0">
              <a:buNone/>
            </a:pPr>
            <a:r>
              <a:rPr lang="en-US" sz="2800" dirty="0"/>
              <a:t>The Self-Righteous &amp; Legalists have a difficult job ahead!</a:t>
            </a:r>
          </a:p>
        </p:txBody>
      </p:sp>
    </p:spTree>
    <p:extLst>
      <p:ext uri="{BB962C8B-B14F-4D97-AF65-F5344CB8AC3E}">
        <p14:creationId xmlns:p14="http://schemas.microsoft.com/office/powerpoint/2010/main" val="1387879993"/>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510979114"/>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Justified: living inside </a:t>
            </a:r>
            <a:r>
              <a:rPr lang="en-US" sz="2800" i="1" dirty="0">
                <a:solidFill>
                  <a:schemeClr val="accent2"/>
                </a:solidFill>
              </a:rPr>
              <a:t>Grace-Space</a:t>
            </a:r>
          </a:p>
          <a:p>
            <a:pPr marL="0" indent="0">
              <a:buNone/>
            </a:pPr>
            <a:r>
              <a:rPr lang="en-US" sz="2800" dirty="0">
                <a:solidFill>
                  <a:schemeClr val="accent2"/>
                </a:solidFill>
              </a:rPr>
              <a:t>“WHO?” includes </a:t>
            </a:r>
            <a:r>
              <a:rPr lang="en-US" sz="2800" u="sng" dirty="0">
                <a:solidFill>
                  <a:schemeClr val="accent2"/>
                </a:solidFill>
              </a:rPr>
              <a:t>YOU</a:t>
            </a:r>
            <a:r>
              <a:rPr lang="en-US" sz="2800" dirty="0">
                <a:solidFill>
                  <a:schemeClr val="accent2"/>
                </a:solidFill>
              </a:rPr>
              <a:t>!</a:t>
            </a:r>
          </a:p>
          <a:p>
            <a:pPr marL="0" indent="0">
              <a:buNone/>
            </a:pPr>
            <a:r>
              <a:rPr lang="en-US" sz="2800" dirty="0">
                <a:solidFill>
                  <a:schemeClr val="accent2"/>
                </a:solidFill>
              </a:rPr>
              <a:t>“God justified” is a HUGE statement!</a:t>
            </a:r>
          </a:p>
          <a:p>
            <a:pPr marL="0" indent="0">
              <a:buNone/>
            </a:pPr>
            <a:r>
              <a:rPr lang="en-US" sz="2800" dirty="0">
                <a:solidFill>
                  <a:schemeClr val="accent2"/>
                </a:solidFill>
              </a:rPr>
              <a:t>The Self-Righteous &amp; Legalists have a difficult job ahead!</a:t>
            </a:r>
          </a:p>
          <a:p>
            <a:pPr marL="0" indent="0">
              <a:buNone/>
            </a:pPr>
            <a:r>
              <a:rPr lang="en-US" sz="2800" dirty="0"/>
              <a:t>Accusation/Condemnation is Satanic, NOT from God!</a:t>
            </a:r>
          </a:p>
        </p:txBody>
      </p:sp>
      <p:sp>
        <p:nvSpPr>
          <p:cNvPr id="2" name="Rectangle 1">
            <a:extLst>
              <a:ext uri="{FF2B5EF4-FFF2-40B4-BE49-F238E27FC236}">
                <a16:creationId xmlns:a16="http://schemas.microsoft.com/office/drawing/2014/main" id="{B2823F0B-4E97-4834-8067-AF28509E88AE}"/>
              </a:ext>
            </a:extLst>
          </p:cNvPr>
          <p:cNvSpPr/>
          <p:nvPr/>
        </p:nvSpPr>
        <p:spPr>
          <a:xfrm>
            <a:off x="5132292" y="4041748"/>
            <a:ext cx="6096000" cy="1938992"/>
          </a:xfrm>
          <a:prstGeom prst="rect">
            <a:avLst/>
          </a:prstGeom>
        </p:spPr>
        <p:style>
          <a:lnRef idx="1">
            <a:schemeClr val="accent2"/>
          </a:lnRef>
          <a:fillRef idx="2">
            <a:schemeClr val="accent2"/>
          </a:fillRef>
          <a:effectRef idx="1">
            <a:schemeClr val="accent2"/>
          </a:effectRef>
          <a:fontRef idx="minor">
            <a:schemeClr val="dk1"/>
          </a:fontRef>
        </p:style>
        <p:txBody>
          <a:bodyPr>
            <a:spAutoFit/>
          </a:bodyPr>
          <a:lstStyle/>
          <a:p>
            <a:r>
              <a:rPr lang="en-US" sz="2400" b="1" dirty="0"/>
              <a:t>Romans 8:34 </a:t>
            </a:r>
            <a:r>
              <a:rPr lang="en-US" sz="2400" dirty="0"/>
              <a:t>Who is the one who condemns? Christ Jesus is He who died, yes, rather who was raised, who is at the right hand of God, who also intercedes for us. </a:t>
            </a:r>
          </a:p>
        </p:txBody>
      </p:sp>
      <p:sp>
        <p:nvSpPr>
          <p:cNvPr id="5" name="Rectangle 4">
            <a:extLst>
              <a:ext uri="{FF2B5EF4-FFF2-40B4-BE49-F238E27FC236}">
                <a16:creationId xmlns:a16="http://schemas.microsoft.com/office/drawing/2014/main" id="{D40526FA-96C9-4870-8389-322B1E6B114A}"/>
              </a:ext>
            </a:extLst>
          </p:cNvPr>
          <p:cNvSpPr/>
          <p:nvPr/>
        </p:nvSpPr>
        <p:spPr>
          <a:xfrm>
            <a:off x="5466558" y="4222275"/>
            <a:ext cx="6096000" cy="1815882"/>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en-US" sz="2800" b="1" dirty="0"/>
              <a:t>Revelation 12:10 </a:t>
            </a:r>
            <a:r>
              <a:rPr lang="en-US" sz="2800" dirty="0"/>
              <a:t>…the accuser of our brethren has been thrown down, he who accuses them before our God day and night. </a:t>
            </a:r>
          </a:p>
        </p:txBody>
      </p:sp>
      <p:sp>
        <p:nvSpPr>
          <p:cNvPr id="6" name="Rectangle 5">
            <a:extLst>
              <a:ext uri="{FF2B5EF4-FFF2-40B4-BE49-F238E27FC236}">
                <a16:creationId xmlns:a16="http://schemas.microsoft.com/office/drawing/2014/main" id="{92F979BD-BCD6-4E4F-B88C-3EAD06796EA9}"/>
              </a:ext>
            </a:extLst>
          </p:cNvPr>
          <p:cNvSpPr/>
          <p:nvPr/>
        </p:nvSpPr>
        <p:spPr>
          <a:xfrm>
            <a:off x="4950402" y="4338305"/>
            <a:ext cx="6991599" cy="2246769"/>
          </a:xfrm>
          <a:prstGeom prst="rect">
            <a:avLst/>
          </a:prstGeom>
        </p:spPr>
        <p:style>
          <a:lnRef idx="3">
            <a:schemeClr val="lt1"/>
          </a:lnRef>
          <a:fillRef idx="1">
            <a:schemeClr val="accent2"/>
          </a:fillRef>
          <a:effectRef idx="1">
            <a:schemeClr val="accent2"/>
          </a:effectRef>
          <a:fontRef idx="minor">
            <a:schemeClr val="lt1"/>
          </a:fontRef>
        </p:style>
        <p:txBody>
          <a:bodyPr wrap="square">
            <a:spAutoFit/>
          </a:bodyPr>
          <a:lstStyle/>
          <a:p>
            <a:r>
              <a:rPr lang="en-US" sz="2800" b="1" dirty="0"/>
              <a:t>Revelation 12:11</a:t>
            </a:r>
            <a:r>
              <a:rPr lang="en-US" sz="2800" dirty="0"/>
              <a:t> "And they overcame him because of the blood of the Lamb and because of the word of their testimony, and they did not love their life even when faced with death. </a:t>
            </a:r>
          </a:p>
        </p:txBody>
      </p:sp>
    </p:spTree>
    <p:extLst>
      <p:ext uri="{BB962C8B-B14F-4D97-AF65-F5344CB8AC3E}">
        <p14:creationId xmlns:p14="http://schemas.microsoft.com/office/powerpoint/2010/main" val="297657430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subTnLst>
                                    <p:set>
                                      <p:cBhvr override="childStyle">
                                        <p:cTn dur="1" fill="hold" display="0" masterRel="nextClick" afterEffect="1"/>
                                        <p:tgtEl>
                                          <p:spTgt spid="2"/>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1733413947"/>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Justified: living inside </a:t>
            </a:r>
            <a:r>
              <a:rPr lang="en-US" sz="2800" i="1" dirty="0">
                <a:solidFill>
                  <a:schemeClr val="accent2"/>
                </a:solidFill>
              </a:rPr>
              <a:t>Grace-Space</a:t>
            </a:r>
          </a:p>
          <a:p>
            <a:pPr marL="0" indent="0">
              <a:buNone/>
            </a:pPr>
            <a:r>
              <a:rPr lang="en-US" sz="2800" dirty="0">
                <a:solidFill>
                  <a:schemeClr val="accent2"/>
                </a:solidFill>
              </a:rPr>
              <a:t>“WHO?” includes </a:t>
            </a:r>
            <a:r>
              <a:rPr lang="en-US" sz="2800" u="sng" dirty="0">
                <a:solidFill>
                  <a:schemeClr val="accent2"/>
                </a:solidFill>
              </a:rPr>
              <a:t>YOU</a:t>
            </a:r>
            <a:r>
              <a:rPr lang="en-US" sz="2800" dirty="0">
                <a:solidFill>
                  <a:schemeClr val="accent2"/>
                </a:solidFill>
              </a:rPr>
              <a:t>!</a:t>
            </a:r>
          </a:p>
          <a:p>
            <a:pPr marL="0" indent="0">
              <a:buNone/>
            </a:pPr>
            <a:r>
              <a:rPr lang="en-US" sz="2800" dirty="0">
                <a:solidFill>
                  <a:schemeClr val="accent2"/>
                </a:solidFill>
              </a:rPr>
              <a:t>“God justified” is a HUGE statement!</a:t>
            </a:r>
          </a:p>
          <a:p>
            <a:pPr marL="0" indent="0">
              <a:buNone/>
            </a:pPr>
            <a:r>
              <a:rPr lang="en-US" sz="2800" dirty="0">
                <a:solidFill>
                  <a:schemeClr val="accent2"/>
                </a:solidFill>
              </a:rPr>
              <a:t>The Self-Righteous &amp; Legalists have a difficult job ahead!</a:t>
            </a:r>
          </a:p>
          <a:p>
            <a:pPr marL="0" indent="0">
              <a:buNone/>
            </a:pPr>
            <a:r>
              <a:rPr lang="en-US" sz="2800" dirty="0">
                <a:solidFill>
                  <a:schemeClr val="accent2"/>
                </a:solidFill>
              </a:rPr>
              <a:t>Accusation/Condemnation is Satanic, NOT from God!</a:t>
            </a:r>
          </a:p>
          <a:p>
            <a:pPr marL="0" indent="0">
              <a:buNone/>
            </a:pPr>
            <a:r>
              <a:rPr lang="en-US" sz="2800" dirty="0"/>
              <a:t>We dare not be the accusers!</a:t>
            </a:r>
          </a:p>
        </p:txBody>
      </p:sp>
      <p:sp>
        <p:nvSpPr>
          <p:cNvPr id="3" name="Rectangle 2">
            <a:extLst>
              <a:ext uri="{FF2B5EF4-FFF2-40B4-BE49-F238E27FC236}">
                <a16:creationId xmlns:a16="http://schemas.microsoft.com/office/drawing/2014/main" id="{C0BCFE32-1E59-4685-81B7-A0B5B8FC8B19}"/>
              </a:ext>
            </a:extLst>
          </p:cNvPr>
          <p:cNvSpPr/>
          <p:nvPr/>
        </p:nvSpPr>
        <p:spPr>
          <a:xfrm>
            <a:off x="5072583" y="4622880"/>
            <a:ext cx="6096000" cy="1815882"/>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r>
              <a:rPr lang="en-US" sz="2800" dirty="0"/>
              <a:t>Christ Jesus is He who died, yes, rather who was raised, who is at the </a:t>
            </a:r>
            <a:r>
              <a:rPr lang="en-US" sz="2800" b="1" dirty="0"/>
              <a:t>right hand </a:t>
            </a:r>
            <a:r>
              <a:rPr lang="en-US" sz="2800" dirty="0"/>
              <a:t>of God, who also </a:t>
            </a:r>
            <a:r>
              <a:rPr lang="en-US" sz="2800" b="1" dirty="0"/>
              <a:t>intercedes</a:t>
            </a:r>
            <a:r>
              <a:rPr lang="en-US" sz="2800" dirty="0"/>
              <a:t> for us</a:t>
            </a:r>
          </a:p>
        </p:txBody>
      </p:sp>
    </p:spTree>
    <p:extLst>
      <p:ext uri="{BB962C8B-B14F-4D97-AF65-F5344CB8AC3E}">
        <p14:creationId xmlns:p14="http://schemas.microsoft.com/office/powerpoint/2010/main" val="181026254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3406923518"/>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t>Unlimited reserves of emotional fuel</a:t>
            </a:r>
          </a:p>
        </p:txBody>
      </p:sp>
      <p:sp>
        <p:nvSpPr>
          <p:cNvPr id="2" name="Rectangle 1">
            <a:extLst>
              <a:ext uri="{FF2B5EF4-FFF2-40B4-BE49-F238E27FC236}">
                <a16:creationId xmlns:a16="http://schemas.microsoft.com/office/drawing/2014/main" id="{A8D653EF-3F9C-429C-8A84-39FD387023D3}"/>
              </a:ext>
            </a:extLst>
          </p:cNvPr>
          <p:cNvSpPr/>
          <p:nvPr/>
        </p:nvSpPr>
        <p:spPr>
          <a:xfrm>
            <a:off x="5194433" y="1593057"/>
            <a:ext cx="6096000" cy="1384995"/>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r>
              <a:rPr lang="en-US" sz="2800" b="1" dirty="0"/>
              <a:t>Romans 8:35 </a:t>
            </a:r>
            <a:r>
              <a:rPr lang="en-US" sz="2800" dirty="0"/>
              <a:t>Will tribulation, or distress, or persecution, or famine, or nakedness, or peril, or sword? </a:t>
            </a:r>
          </a:p>
        </p:txBody>
      </p:sp>
      <p:sp>
        <p:nvSpPr>
          <p:cNvPr id="5" name="Rectangle 4">
            <a:extLst>
              <a:ext uri="{FF2B5EF4-FFF2-40B4-BE49-F238E27FC236}">
                <a16:creationId xmlns:a16="http://schemas.microsoft.com/office/drawing/2014/main" id="{FE6CCD8B-45D7-46F9-B89E-BB19BFB5EC23}"/>
              </a:ext>
            </a:extLst>
          </p:cNvPr>
          <p:cNvSpPr/>
          <p:nvPr/>
        </p:nvSpPr>
        <p:spPr>
          <a:xfrm>
            <a:off x="5295498" y="2168969"/>
            <a:ext cx="6601326" cy="2246769"/>
          </a:xfrm>
          <a:prstGeom prst="rect">
            <a:avLst/>
          </a:prstGeom>
        </p:spPr>
        <p:style>
          <a:lnRef idx="3">
            <a:schemeClr val="lt1"/>
          </a:lnRef>
          <a:fillRef idx="1">
            <a:schemeClr val="accent1"/>
          </a:fillRef>
          <a:effectRef idx="1">
            <a:schemeClr val="accent1"/>
          </a:effectRef>
          <a:fontRef idx="minor">
            <a:schemeClr val="lt1"/>
          </a:fontRef>
        </p:style>
        <p:txBody>
          <a:bodyPr wrap="square">
            <a:spAutoFit/>
          </a:bodyPr>
          <a:lstStyle/>
          <a:p>
            <a:r>
              <a:rPr lang="en-US" sz="2800" b="1" dirty="0"/>
              <a:t>Romans 8:15 </a:t>
            </a:r>
            <a:r>
              <a:rPr lang="en-US" sz="2800" dirty="0"/>
              <a:t>For you have not received a spirit of slavery leading to fear again, but you have received a spirit of adoption as sons by which we cry out, "Abba! Father!" </a:t>
            </a:r>
          </a:p>
        </p:txBody>
      </p:sp>
    </p:spTree>
    <p:extLst>
      <p:ext uri="{BB962C8B-B14F-4D97-AF65-F5344CB8AC3E}">
        <p14:creationId xmlns:p14="http://schemas.microsoft.com/office/powerpoint/2010/main" val="42074310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Unlimited reserves of emotional fuel</a:t>
            </a:r>
          </a:p>
          <a:p>
            <a:pPr marL="0" indent="0">
              <a:buNone/>
            </a:pPr>
            <a:r>
              <a:rPr lang="en-US" sz="2800" dirty="0"/>
              <a:t>JC’s love is why we do what we do</a:t>
            </a:r>
          </a:p>
        </p:txBody>
      </p:sp>
      <p:sp>
        <p:nvSpPr>
          <p:cNvPr id="3" name="Rectangle 2">
            <a:extLst>
              <a:ext uri="{FF2B5EF4-FFF2-40B4-BE49-F238E27FC236}">
                <a16:creationId xmlns:a16="http://schemas.microsoft.com/office/drawing/2014/main" id="{B4C12315-A252-480E-9121-9511388A450A}"/>
              </a:ext>
            </a:extLst>
          </p:cNvPr>
          <p:cNvSpPr/>
          <p:nvPr/>
        </p:nvSpPr>
        <p:spPr>
          <a:xfrm>
            <a:off x="5329188" y="2343827"/>
            <a:ext cx="6096000" cy="2246769"/>
          </a:xfrm>
          <a:prstGeom prst="rect">
            <a:avLst/>
          </a:prstGeom>
        </p:spPr>
        <p:style>
          <a:lnRef idx="3">
            <a:schemeClr val="lt1"/>
          </a:lnRef>
          <a:fillRef idx="1">
            <a:schemeClr val="accent1"/>
          </a:fillRef>
          <a:effectRef idx="1">
            <a:schemeClr val="accent1"/>
          </a:effectRef>
          <a:fontRef idx="minor">
            <a:schemeClr val="lt1"/>
          </a:fontRef>
        </p:style>
        <p:txBody>
          <a:bodyPr>
            <a:spAutoFit/>
          </a:bodyPr>
          <a:lstStyle/>
          <a:p>
            <a:r>
              <a:rPr lang="en-US" sz="2800" b="1" dirty="0"/>
              <a:t>Romans 8:36 </a:t>
            </a:r>
            <a:r>
              <a:rPr lang="en-US" sz="2800" dirty="0"/>
              <a:t> Just as it is written, "</a:t>
            </a:r>
            <a:r>
              <a:rPr lang="en-US" sz="2800" u="sng" cap="small" dirty="0"/>
              <a:t>FOR</a:t>
            </a:r>
            <a:r>
              <a:rPr lang="en-US" sz="2800" u="sng" dirty="0"/>
              <a:t> </a:t>
            </a:r>
            <a:r>
              <a:rPr lang="en-US" sz="2800" u="sng" cap="small" dirty="0"/>
              <a:t>YOUR SAKE </a:t>
            </a:r>
            <a:r>
              <a:rPr lang="en-US" sz="2800" cap="small" dirty="0"/>
              <a:t>WE ARE BEING PUT TO DEATH ALL DAY LONG</a:t>
            </a:r>
            <a:r>
              <a:rPr lang="en-US" sz="2800" dirty="0"/>
              <a:t>; </a:t>
            </a:r>
            <a:r>
              <a:rPr lang="en-US" sz="2800" cap="small" dirty="0"/>
              <a:t>WE WERE CONSIDERED AS SHEEP TO BE SLAUGHTERED</a:t>
            </a:r>
            <a:r>
              <a:rPr lang="en-US" sz="2800" dirty="0"/>
              <a:t>." </a:t>
            </a:r>
          </a:p>
        </p:txBody>
      </p:sp>
    </p:spTree>
    <p:extLst>
      <p:ext uri="{BB962C8B-B14F-4D97-AF65-F5344CB8AC3E}">
        <p14:creationId xmlns:p14="http://schemas.microsoft.com/office/powerpoint/2010/main" val="1922380866"/>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Unlimited reserves of emotional fuel</a:t>
            </a:r>
          </a:p>
          <a:p>
            <a:pPr marL="0" indent="0">
              <a:buNone/>
            </a:pPr>
            <a:r>
              <a:rPr lang="en-US" sz="2800" dirty="0">
                <a:solidFill>
                  <a:schemeClr val="accent2"/>
                </a:solidFill>
              </a:rPr>
              <a:t>JC’s love is why we do what we do</a:t>
            </a:r>
          </a:p>
          <a:p>
            <a:pPr marL="0" indent="0">
              <a:buNone/>
            </a:pPr>
            <a:r>
              <a:rPr lang="en-US" sz="2800" dirty="0"/>
              <a:t>Sacrificial love leads to a victorious life</a:t>
            </a:r>
          </a:p>
        </p:txBody>
      </p:sp>
      <p:sp>
        <p:nvSpPr>
          <p:cNvPr id="2" name="Rectangle 1">
            <a:extLst>
              <a:ext uri="{FF2B5EF4-FFF2-40B4-BE49-F238E27FC236}">
                <a16:creationId xmlns:a16="http://schemas.microsoft.com/office/drawing/2014/main" id="{C463D971-01C2-4D95-A48D-E6EC0EF7871A}"/>
              </a:ext>
            </a:extLst>
          </p:cNvPr>
          <p:cNvSpPr/>
          <p:nvPr/>
        </p:nvSpPr>
        <p:spPr>
          <a:xfrm>
            <a:off x="4995581" y="3127628"/>
            <a:ext cx="6096000" cy="1384995"/>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r>
              <a:rPr lang="en-US" sz="2800" b="1" dirty="0"/>
              <a:t>Romans 8:37</a:t>
            </a:r>
            <a:r>
              <a:rPr lang="en-US" sz="2800" dirty="0"/>
              <a:t> But in all these things we overwhelmingly conquer </a:t>
            </a:r>
            <a:r>
              <a:rPr lang="en-US" sz="2800" b="1" dirty="0"/>
              <a:t>through Him </a:t>
            </a:r>
            <a:r>
              <a:rPr lang="en-US" sz="2800" dirty="0"/>
              <a:t>who loved us. </a:t>
            </a:r>
          </a:p>
        </p:txBody>
      </p:sp>
      <p:sp>
        <p:nvSpPr>
          <p:cNvPr id="6" name="Rectangle 5">
            <a:extLst>
              <a:ext uri="{FF2B5EF4-FFF2-40B4-BE49-F238E27FC236}">
                <a16:creationId xmlns:a16="http://schemas.microsoft.com/office/drawing/2014/main" id="{1ABCD8DC-A801-43F7-B48C-24256A6EBA1D}"/>
              </a:ext>
            </a:extLst>
          </p:cNvPr>
          <p:cNvSpPr/>
          <p:nvPr/>
        </p:nvSpPr>
        <p:spPr>
          <a:xfrm>
            <a:off x="4995581" y="4540394"/>
            <a:ext cx="6096000" cy="523220"/>
          </a:xfrm>
          <a:prstGeom prst="rect">
            <a:avLst/>
          </a:prstGeom>
        </p:spPr>
        <p:style>
          <a:lnRef idx="1">
            <a:schemeClr val="accent2"/>
          </a:lnRef>
          <a:fillRef idx="2">
            <a:schemeClr val="accent2"/>
          </a:fillRef>
          <a:effectRef idx="1">
            <a:schemeClr val="accent2"/>
          </a:effectRef>
          <a:fontRef idx="minor">
            <a:schemeClr val="dk1"/>
          </a:fontRef>
        </p:style>
        <p:txBody>
          <a:bodyPr>
            <a:spAutoFit/>
          </a:bodyPr>
          <a:lstStyle/>
          <a:p>
            <a:r>
              <a:rPr lang="en-US" sz="2800" b="1" dirty="0"/>
              <a:t>1 Corinthians 13:8</a:t>
            </a:r>
            <a:r>
              <a:rPr lang="en-US" sz="2800" dirty="0"/>
              <a:t> Love never fails</a:t>
            </a:r>
          </a:p>
        </p:txBody>
      </p:sp>
    </p:spTree>
    <p:extLst>
      <p:ext uri="{BB962C8B-B14F-4D97-AF65-F5344CB8AC3E}">
        <p14:creationId xmlns:p14="http://schemas.microsoft.com/office/powerpoint/2010/main" val="21415121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A000-036F-449D-83E5-4AA99E28B7ED}"/>
              </a:ext>
            </a:extLst>
          </p:cNvPr>
          <p:cNvSpPr>
            <a:spLocks noGrp="1"/>
          </p:cNvSpPr>
          <p:nvPr>
            <p:ph type="title"/>
          </p:nvPr>
        </p:nvSpPr>
        <p:spPr>
          <a:xfrm>
            <a:off x="685800" y="1096162"/>
            <a:ext cx="4114800" cy="1600200"/>
          </a:xfrm>
        </p:spPr>
        <p:txBody>
          <a:bodyPr>
            <a:normAutofit/>
            <a:scene3d>
              <a:camera prst="orthographicFront"/>
              <a:lightRig rig="threePt" dir="t"/>
            </a:scene3d>
            <a:sp3d extrusionH="57150">
              <a:bevelT w="38100" h="38100"/>
            </a:sp3d>
          </a:bodyPr>
          <a:lstStyle/>
          <a:p>
            <a:r>
              <a:rPr lang="en-US" sz="48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God’s Great Work</a:t>
            </a:r>
          </a:p>
        </p:txBody>
      </p:sp>
      <p:graphicFrame>
        <p:nvGraphicFramePr>
          <p:cNvPr id="6" name="Content Placeholder 5">
            <a:extLst>
              <a:ext uri="{FF2B5EF4-FFF2-40B4-BE49-F238E27FC236}">
                <a16:creationId xmlns:a16="http://schemas.microsoft.com/office/drawing/2014/main" id="{CB46E38C-0FB8-4A41-B670-E8529765D0B1}"/>
              </a:ext>
            </a:extLst>
          </p:cNvPr>
          <p:cNvGraphicFramePr>
            <a:graphicFrameLocks noGrp="1"/>
          </p:cNvGraphicFramePr>
          <p:nvPr>
            <p:ph idx="1"/>
            <p:extLst>
              <p:ext uri="{D42A27DB-BD31-4B8C-83A1-F6EECF244321}">
                <p14:modId xmlns:p14="http://schemas.microsoft.com/office/powerpoint/2010/main" val="1174632527"/>
              </p:ext>
            </p:extLst>
          </p:nvPr>
        </p:nvGraphicFramePr>
        <p:xfrm>
          <a:off x="5255464" y="521788"/>
          <a:ext cx="6510618" cy="6052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B69D1CB4-1BC0-449A-8528-52E1C303551F}"/>
              </a:ext>
            </a:extLst>
          </p:cNvPr>
          <p:cNvSpPr>
            <a:spLocks noGrp="1"/>
          </p:cNvSpPr>
          <p:nvPr>
            <p:ph type="body" sz="half" idx="2"/>
          </p:nvPr>
        </p:nvSpPr>
        <p:spPr>
          <a:xfrm>
            <a:off x="685800" y="2771861"/>
            <a:ext cx="4114800" cy="3094485"/>
          </a:xfrm>
        </p:spPr>
        <p:txBody>
          <a:bodyPr>
            <a:noAutofit/>
          </a:bodyPr>
          <a:lstStyle/>
          <a:p>
            <a:r>
              <a:rPr lang="en-US" sz="2800" dirty="0">
                <a:solidFill>
                  <a:schemeClr val="accent6"/>
                </a:solidFill>
              </a:rPr>
              <a:t>Romans 8:28 </a:t>
            </a:r>
          </a:p>
          <a:p>
            <a:r>
              <a:rPr lang="en-US" sz="2800" dirty="0">
                <a:solidFill>
                  <a:schemeClr val="accent6"/>
                </a:solidFill>
              </a:rPr>
              <a:t>And we know that God causes all things to work together for good to those who love God, to those who are called according to His purpose.</a:t>
            </a:r>
          </a:p>
        </p:txBody>
      </p:sp>
    </p:spTree>
    <p:extLst>
      <p:ext uri="{BB962C8B-B14F-4D97-AF65-F5344CB8AC3E}">
        <p14:creationId xmlns:p14="http://schemas.microsoft.com/office/powerpoint/2010/main" val="1210817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Unlimited reserves of emotional fuel</a:t>
            </a:r>
          </a:p>
          <a:p>
            <a:pPr marL="0" indent="0">
              <a:buNone/>
            </a:pPr>
            <a:r>
              <a:rPr lang="en-US" sz="2800" dirty="0">
                <a:solidFill>
                  <a:schemeClr val="accent2"/>
                </a:solidFill>
              </a:rPr>
              <a:t>JC’s love is why we do what we do</a:t>
            </a:r>
          </a:p>
          <a:p>
            <a:pPr marL="0" indent="0">
              <a:buNone/>
            </a:pPr>
            <a:r>
              <a:rPr lang="en-US" sz="2800" dirty="0">
                <a:solidFill>
                  <a:schemeClr val="accent2"/>
                </a:solidFill>
              </a:rPr>
              <a:t>Sacrificial love leads to a victorious life</a:t>
            </a:r>
          </a:p>
          <a:p>
            <a:pPr marL="0" indent="0">
              <a:buNone/>
            </a:pPr>
            <a:r>
              <a:rPr lang="en-US" sz="2800" dirty="0"/>
              <a:t>OVERWHELMING VICTORY</a:t>
            </a:r>
          </a:p>
        </p:txBody>
      </p:sp>
      <p:sp>
        <p:nvSpPr>
          <p:cNvPr id="2" name="Rectangle 1">
            <a:extLst>
              <a:ext uri="{FF2B5EF4-FFF2-40B4-BE49-F238E27FC236}">
                <a16:creationId xmlns:a16="http://schemas.microsoft.com/office/drawing/2014/main" id="{C463D971-01C2-4D95-A48D-E6EC0EF7871A}"/>
              </a:ext>
            </a:extLst>
          </p:cNvPr>
          <p:cNvSpPr/>
          <p:nvPr/>
        </p:nvSpPr>
        <p:spPr>
          <a:xfrm>
            <a:off x="4995581" y="3127628"/>
            <a:ext cx="6096000" cy="1384995"/>
          </a:xfrm>
          <a:prstGeom prst="rect">
            <a:avLst/>
          </a:prstGeom>
        </p:spPr>
        <p:style>
          <a:lnRef idx="2">
            <a:schemeClr val="accent1"/>
          </a:lnRef>
          <a:fillRef idx="1">
            <a:schemeClr val="lt1"/>
          </a:fillRef>
          <a:effectRef idx="0">
            <a:schemeClr val="accent1"/>
          </a:effectRef>
          <a:fontRef idx="minor">
            <a:schemeClr val="dk1"/>
          </a:fontRef>
        </p:style>
        <p:txBody>
          <a:bodyPr>
            <a:spAutoFit/>
          </a:bodyPr>
          <a:lstStyle/>
          <a:p>
            <a:r>
              <a:rPr lang="en-US" sz="2800" b="1" dirty="0"/>
              <a:t>Romans 8:37</a:t>
            </a:r>
            <a:r>
              <a:rPr lang="en-US" sz="2800" dirty="0"/>
              <a:t> …we </a:t>
            </a:r>
            <a:r>
              <a:rPr lang="en-US" sz="2800" b="1" u="sng" dirty="0"/>
              <a:t>overwhelmingly conquer </a:t>
            </a:r>
            <a:r>
              <a:rPr lang="en-US" sz="2800" dirty="0"/>
              <a:t>through Him who loved us. </a:t>
            </a:r>
          </a:p>
        </p:txBody>
      </p:sp>
    </p:spTree>
    <p:extLst>
      <p:ext uri="{BB962C8B-B14F-4D97-AF65-F5344CB8AC3E}">
        <p14:creationId xmlns:p14="http://schemas.microsoft.com/office/powerpoint/2010/main" val="2526844584"/>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pPr marL="0" indent="0">
              <a:buNone/>
            </a:pPr>
            <a:r>
              <a:rPr lang="en-US" sz="2800" dirty="0">
                <a:solidFill>
                  <a:schemeClr val="accent2"/>
                </a:solidFill>
              </a:rPr>
              <a:t>Unlimited reserves of emotional fuel</a:t>
            </a:r>
          </a:p>
          <a:p>
            <a:pPr marL="0" indent="0">
              <a:buNone/>
            </a:pPr>
            <a:r>
              <a:rPr lang="en-US" sz="2800" dirty="0">
                <a:solidFill>
                  <a:schemeClr val="accent2"/>
                </a:solidFill>
              </a:rPr>
              <a:t>JC’s love is why we do what we do</a:t>
            </a:r>
          </a:p>
          <a:p>
            <a:pPr marL="0" indent="0">
              <a:buNone/>
            </a:pPr>
            <a:r>
              <a:rPr lang="en-US" sz="2800" dirty="0">
                <a:solidFill>
                  <a:schemeClr val="accent2"/>
                </a:solidFill>
              </a:rPr>
              <a:t>Sacrificial love leads to a victorious life</a:t>
            </a:r>
          </a:p>
          <a:p>
            <a:pPr marL="0" indent="0">
              <a:buNone/>
            </a:pPr>
            <a:r>
              <a:rPr lang="en-US" sz="2800" dirty="0">
                <a:solidFill>
                  <a:schemeClr val="accent2"/>
                </a:solidFill>
              </a:rPr>
              <a:t>OVERWHELMING VICTORY</a:t>
            </a:r>
          </a:p>
          <a:p>
            <a:pPr marL="0" indent="0">
              <a:buNone/>
            </a:pPr>
            <a:r>
              <a:rPr lang="en-US" sz="2800" dirty="0"/>
              <a:t>God’s Love is sustainable… </a:t>
            </a:r>
          </a:p>
          <a:p>
            <a:pPr marL="514350" indent="-514350">
              <a:buFont typeface="+mj-lt"/>
              <a:buAutoNum type="arabicPeriod"/>
            </a:pPr>
            <a:r>
              <a:rPr lang="en-US" sz="2800" dirty="0"/>
              <a:t>Long, long, long-Term</a:t>
            </a:r>
          </a:p>
          <a:p>
            <a:pPr marL="514350" indent="-514350">
              <a:buFont typeface="+mj-lt"/>
              <a:buAutoNum type="arabicPeriod"/>
            </a:pPr>
            <a:r>
              <a:rPr lang="en-US" sz="2800" dirty="0"/>
              <a:t>Survives unpredictability</a:t>
            </a:r>
          </a:p>
          <a:p>
            <a:pPr marL="514350" indent="-514350">
              <a:buFont typeface="+mj-lt"/>
              <a:buAutoNum type="arabicPeriod"/>
            </a:pPr>
            <a:r>
              <a:rPr lang="en-US" sz="2800" dirty="0"/>
              <a:t>No matter how high/low you go</a:t>
            </a:r>
          </a:p>
          <a:p>
            <a:pPr marL="514350" indent="-514350">
              <a:buFont typeface="+mj-lt"/>
              <a:buAutoNum type="arabicPeriod"/>
            </a:pPr>
            <a:r>
              <a:rPr lang="en-US" sz="2800" dirty="0"/>
              <a:t>Nobody can dictate this love</a:t>
            </a:r>
          </a:p>
        </p:txBody>
      </p:sp>
      <p:sp>
        <p:nvSpPr>
          <p:cNvPr id="3" name="Rectangle 2">
            <a:extLst>
              <a:ext uri="{FF2B5EF4-FFF2-40B4-BE49-F238E27FC236}">
                <a16:creationId xmlns:a16="http://schemas.microsoft.com/office/drawing/2014/main" id="{0B3AB87E-AF2C-4CD8-A01F-2AF10FA474C9}"/>
              </a:ext>
            </a:extLst>
          </p:cNvPr>
          <p:cNvSpPr/>
          <p:nvPr/>
        </p:nvSpPr>
        <p:spPr>
          <a:xfrm>
            <a:off x="5413937" y="3819538"/>
            <a:ext cx="6096000" cy="954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spAutoFit/>
          </a:bodyPr>
          <a:lstStyle/>
          <a:p>
            <a:r>
              <a:rPr lang="en-US" sz="2800" dirty="0"/>
              <a:t>For I am convinced that neither death, nor life…</a:t>
            </a:r>
          </a:p>
        </p:txBody>
      </p:sp>
      <p:sp>
        <p:nvSpPr>
          <p:cNvPr id="7" name="Rectangle 6">
            <a:extLst>
              <a:ext uri="{FF2B5EF4-FFF2-40B4-BE49-F238E27FC236}">
                <a16:creationId xmlns:a16="http://schemas.microsoft.com/office/drawing/2014/main" id="{287A6339-3DAF-4D16-A73A-B5D9B95A76D5}"/>
              </a:ext>
            </a:extLst>
          </p:cNvPr>
          <p:cNvSpPr/>
          <p:nvPr/>
        </p:nvSpPr>
        <p:spPr>
          <a:xfrm>
            <a:off x="4861367" y="4358491"/>
            <a:ext cx="7201140" cy="95410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r>
              <a:rPr lang="en-US" sz="2800" dirty="0"/>
              <a:t>…nor angels, nor principalities, nor things present, nor things to come, nor powers, </a:t>
            </a:r>
          </a:p>
        </p:txBody>
      </p:sp>
      <p:sp>
        <p:nvSpPr>
          <p:cNvPr id="8" name="Rectangle 7">
            <a:extLst>
              <a:ext uri="{FF2B5EF4-FFF2-40B4-BE49-F238E27FC236}">
                <a16:creationId xmlns:a16="http://schemas.microsoft.com/office/drawing/2014/main" id="{1F9A4FBD-60AE-4E2E-A67A-0F5104B361E7}"/>
              </a:ext>
            </a:extLst>
          </p:cNvPr>
          <p:cNvSpPr/>
          <p:nvPr/>
        </p:nvSpPr>
        <p:spPr>
          <a:xfrm>
            <a:off x="5683457" y="4993129"/>
            <a:ext cx="5072510"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800" dirty="0"/>
              <a:t>nor height, nor depth</a:t>
            </a:r>
          </a:p>
        </p:txBody>
      </p:sp>
      <p:sp>
        <p:nvSpPr>
          <p:cNvPr id="10" name="Rectangle 9">
            <a:extLst>
              <a:ext uri="{FF2B5EF4-FFF2-40B4-BE49-F238E27FC236}">
                <a16:creationId xmlns:a16="http://schemas.microsoft.com/office/drawing/2014/main" id="{AA794F68-0C34-43AF-A3DD-470F2EAE36F5}"/>
              </a:ext>
            </a:extLst>
          </p:cNvPr>
          <p:cNvSpPr/>
          <p:nvPr/>
        </p:nvSpPr>
        <p:spPr>
          <a:xfrm>
            <a:off x="5088178" y="5298093"/>
            <a:ext cx="5544968" cy="5232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800" dirty="0"/>
              <a:t>nor any other created thing</a:t>
            </a:r>
          </a:p>
        </p:txBody>
      </p:sp>
      <p:sp>
        <p:nvSpPr>
          <p:cNvPr id="12" name="Rectangle 11">
            <a:extLst>
              <a:ext uri="{FF2B5EF4-FFF2-40B4-BE49-F238E27FC236}">
                <a16:creationId xmlns:a16="http://schemas.microsoft.com/office/drawing/2014/main" id="{3B2AE0A7-3EE1-49F1-9211-304861DD58CF}"/>
              </a:ext>
            </a:extLst>
          </p:cNvPr>
          <p:cNvSpPr/>
          <p:nvPr/>
        </p:nvSpPr>
        <p:spPr>
          <a:xfrm>
            <a:off x="2521819" y="5825740"/>
            <a:ext cx="9338386" cy="9541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800" i="1" dirty="0"/>
              <a:t>Romans 8:39 </a:t>
            </a:r>
            <a:r>
              <a:rPr lang="en-US" sz="2800" dirty="0"/>
              <a:t>…will be able to separate us from the love of God, which is in Christ Jesus our Lord.</a:t>
            </a:r>
          </a:p>
        </p:txBody>
      </p:sp>
      <p:sp>
        <p:nvSpPr>
          <p:cNvPr id="13" name="Rectangle 12">
            <a:extLst>
              <a:ext uri="{FF2B5EF4-FFF2-40B4-BE49-F238E27FC236}">
                <a16:creationId xmlns:a16="http://schemas.microsoft.com/office/drawing/2014/main" id="{E61A9926-DFD6-4FA0-A732-9510DD5EEB2E}"/>
              </a:ext>
            </a:extLst>
          </p:cNvPr>
          <p:cNvSpPr/>
          <p:nvPr/>
        </p:nvSpPr>
        <p:spPr>
          <a:xfrm>
            <a:off x="5088178" y="3797328"/>
            <a:ext cx="6574159" cy="13849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800" b="1" dirty="0"/>
              <a:t>1 Corinthians 13:13 </a:t>
            </a:r>
            <a:r>
              <a:rPr lang="en-US" sz="2800" dirty="0"/>
              <a:t>Three things will last forever—faith, hope, and love—and the greatest of these is love. </a:t>
            </a:r>
          </a:p>
        </p:txBody>
      </p:sp>
    </p:spTree>
    <p:extLst>
      <p:ext uri="{BB962C8B-B14F-4D97-AF65-F5344CB8AC3E}">
        <p14:creationId xmlns:p14="http://schemas.microsoft.com/office/powerpoint/2010/main" val="347963421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9">
                                            <p:txEl>
                                              <p:pRg st="5" end="5"/>
                                            </p:txEl>
                                          </p:spTgt>
                                        </p:tgtEl>
                                        <p:attrNameLst>
                                          <p:attrName>style.visibility</p:attrName>
                                        </p:attrNameLst>
                                      </p:cBhvr>
                                      <p:to>
                                        <p:strVal val="visible"/>
                                      </p:to>
                                    </p:set>
                                    <p:anim calcmode="lin" valueType="num">
                                      <p:cBhvr>
                                        <p:cTn id="14" dur="500" fill="hold"/>
                                        <p:tgtEl>
                                          <p:spTgt spid="9">
                                            <p:txEl>
                                              <p:pRg st="5" end="5"/>
                                            </p:txEl>
                                          </p:spTgt>
                                        </p:tgtEl>
                                        <p:attrNameLst>
                                          <p:attrName>ppt_w</p:attrName>
                                        </p:attrNameLst>
                                      </p:cBhvr>
                                      <p:tavLst>
                                        <p:tav tm="0">
                                          <p:val>
                                            <p:fltVal val="0"/>
                                          </p:val>
                                        </p:tav>
                                        <p:tav tm="100000">
                                          <p:val>
                                            <p:strVal val="#ppt_w"/>
                                          </p:val>
                                        </p:tav>
                                      </p:tavLst>
                                    </p:anim>
                                    <p:anim calcmode="lin" valueType="num">
                                      <p:cBhvr>
                                        <p:cTn id="15" dur="500" fill="hold"/>
                                        <p:tgtEl>
                                          <p:spTgt spid="9">
                                            <p:txEl>
                                              <p:pRg st="5" end="5"/>
                                            </p:txEl>
                                          </p:spTgt>
                                        </p:tgtEl>
                                        <p:attrNameLst>
                                          <p:attrName>ppt_h</p:attrName>
                                        </p:attrNameLst>
                                      </p:cBhvr>
                                      <p:tavLst>
                                        <p:tav tm="0">
                                          <p:val>
                                            <p:fltVal val="0"/>
                                          </p:val>
                                        </p:tav>
                                        <p:tav tm="100000">
                                          <p:val>
                                            <p:strVal val="#ppt_h"/>
                                          </p:val>
                                        </p:tav>
                                      </p:tavLst>
                                    </p:anim>
                                    <p:animEffect transition="in" filter="fade">
                                      <p:cBhvr>
                                        <p:cTn id="16" dur="500"/>
                                        <p:tgtEl>
                                          <p:spTgt spid="9">
                                            <p:txEl>
                                              <p:pRg st="5" end="5"/>
                                            </p:tx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animEffect transition="in" filter="fade">
                                      <p:cBhvr>
                                        <p:cTn id="21" dur="500"/>
                                        <p:tgtEl>
                                          <p:spTgt spid="3"/>
                                        </p:tgtEl>
                                      </p:cBhvr>
                                    </p:animEffec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anim calcmode="lin" valueType="num">
                                      <p:cBhvr>
                                        <p:cTn id="33" dur="500" fill="hold"/>
                                        <p:tgtEl>
                                          <p:spTgt spid="9">
                                            <p:txEl>
                                              <p:pRg st="6" end="6"/>
                                            </p:txEl>
                                          </p:spTgt>
                                        </p:tgtEl>
                                        <p:attrNameLst>
                                          <p:attrName>ppt_w</p:attrName>
                                        </p:attrNameLst>
                                      </p:cBhvr>
                                      <p:tavLst>
                                        <p:tav tm="0">
                                          <p:val>
                                            <p:fltVal val="0"/>
                                          </p:val>
                                        </p:tav>
                                        <p:tav tm="100000">
                                          <p:val>
                                            <p:strVal val="#ppt_w"/>
                                          </p:val>
                                        </p:tav>
                                      </p:tavLst>
                                    </p:anim>
                                    <p:anim calcmode="lin" valueType="num">
                                      <p:cBhvr>
                                        <p:cTn id="34" dur="500" fill="hold"/>
                                        <p:tgtEl>
                                          <p:spTgt spid="9">
                                            <p:txEl>
                                              <p:pRg st="6" end="6"/>
                                            </p:txEl>
                                          </p:spTgt>
                                        </p:tgtEl>
                                        <p:attrNameLst>
                                          <p:attrName>ppt_h</p:attrName>
                                        </p:attrNameLst>
                                      </p:cBhvr>
                                      <p:tavLst>
                                        <p:tav tm="0">
                                          <p:val>
                                            <p:fltVal val="0"/>
                                          </p:val>
                                        </p:tav>
                                        <p:tav tm="100000">
                                          <p:val>
                                            <p:strVal val="#ppt_h"/>
                                          </p:val>
                                        </p:tav>
                                      </p:tavLst>
                                    </p:anim>
                                    <p:animEffect transition="in" filter="fade">
                                      <p:cBhvr>
                                        <p:cTn id="35" dur="500"/>
                                        <p:tgtEl>
                                          <p:spTgt spid="9">
                                            <p:txEl>
                                              <p:pRg st="6" end="6"/>
                                            </p:txEl>
                                          </p:spTgt>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p:cTn id="38" dur="500" fill="hold"/>
                                        <p:tgtEl>
                                          <p:spTgt spid="7"/>
                                        </p:tgtEl>
                                        <p:attrNameLst>
                                          <p:attrName>ppt_w</p:attrName>
                                        </p:attrNameLst>
                                      </p:cBhvr>
                                      <p:tavLst>
                                        <p:tav tm="0">
                                          <p:val>
                                            <p:fltVal val="0"/>
                                          </p:val>
                                        </p:tav>
                                        <p:tav tm="100000">
                                          <p:val>
                                            <p:strVal val="#ppt_w"/>
                                          </p:val>
                                        </p:tav>
                                      </p:tavLst>
                                    </p:anim>
                                    <p:anim calcmode="lin" valueType="num">
                                      <p:cBhvr>
                                        <p:cTn id="39" dur="500" fill="hold"/>
                                        <p:tgtEl>
                                          <p:spTgt spid="7"/>
                                        </p:tgtEl>
                                        <p:attrNameLst>
                                          <p:attrName>ppt_h</p:attrName>
                                        </p:attrNameLst>
                                      </p:cBhvr>
                                      <p:tavLst>
                                        <p:tav tm="0">
                                          <p:val>
                                            <p:fltVal val="0"/>
                                          </p:val>
                                        </p:tav>
                                        <p:tav tm="100000">
                                          <p:val>
                                            <p:strVal val="#ppt_h"/>
                                          </p:val>
                                        </p:tav>
                                      </p:tavLst>
                                    </p:anim>
                                    <p:animEffect transition="in" filter="fade">
                                      <p:cBhvr>
                                        <p:cTn id="40" dur="5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9">
                                            <p:txEl>
                                              <p:pRg st="7" end="7"/>
                                            </p:txEl>
                                          </p:spTgt>
                                        </p:tgtEl>
                                        <p:attrNameLst>
                                          <p:attrName>style.visibility</p:attrName>
                                        </p:attrNameLst>
                                      </p:cBhvr>
                                      <p:to>
                                        <p:strVal val="visible"/>
                                      </p:to>
                                    </p:set>
                                    <p:anim calcmode="lin" valueType="num">
                                      <p:cBhvr>
                                        <p:cTn id="45" dur="500" fill="hold"/>
                                        <p:tgtEl>
                                          <p:spTgt spid="9">
                                            <p:txEl>
                                              <p:pRg st="7" end="7"/>
                                            </p:txEl>
                                          </p:spTgt>
                                        </p:tgtEl>
                                        <p:attrNameLst>
                                          <p:attrName>ppt_w</p:attrName>
                                        </p:attrNameLst>
                                      </p:cBhvr>
                                      <p:tavLst>
                                        <p:tav tm="0">
                                          <p:val>
                                            <p:fltVal val="0"/>
                                          </p:val>
                                        </p:tav>
                                        <p:tav tm="100000">
                                          <p:val>
                                            <p:strVal val="#ppt_w"/>
                                          </p:val>
                                        </p:tav>
                                      </p:tavLst>
                                    </p:anim>
                                    <p:anim calcmode="lin" valueType="num">
                                      <p:cBhvr>
                                        <p:cTn id="46" dur="500" fill="hold"/>
                                        <p:tgtEl>
                                          <p:spTgt spid="9">
                                            <p:txEl>
                                              <p:pRg st="7" end="7"/>
                                            </p:txEl>
                                          </p:spTgt>
                                        </p:tgtEl>
                                        <p:attrNameLst>
                                          <p:attrName>ppt_h</p:attrName>
                                        </p:attrNameLst>
                                      </p:cBhvr>
                                      <p:tavLst>
                                        <p:tav tm="0">
                                          <p:val>
                                            <p:fltVal val="0"/>
                                          </p:val>
                                        </p:tav>
                                        <p:tav tm="100000">
                                          <p:val>
                                            <p:strVal val="#ppt_h"/>
                                          </p:val>
                                        </p:tav>
                                      </p:tavLst>
                                    </p:anim>
                                    <p:animEffect transition="in" filter="fade">
                                      <p:cBhvr>
                                        <p:cTn id="47" dur="500"/>
                                        <p:tgtEl>
                                          <p:spTgt spid="9">
                                            <p:txEl>
                                              <p:pRg st="7" end="7"/>
                                            </p:txEl>
                                          </p:spTgt>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8"/>
                                        </p:tgtEl>
                                        <p:attrNameLst>
                                          <p:attrName>style.visibility</p:attrName>
                                        </p:attrNameLst>
                                      </p:cBhvr>
                                      <p:to>
                                        <p:strVal val="visible"/>
                                      </p:to>
                                    </p:set>
                                    <p:anim calcmode="lin" valueType="num">
                                      <p:cBhvr>
                                        <p:cTn id="50" dur="500" fill="hold"/>
                                        <p:tgtEl>
                                          <p:spTgt spid="8"/>
                                        </p:tgtEl>
                                        <p:attrNameLst>
                                          <p:attrName>ppt_w</p:attrName>
                                        </p:attrNameLst>
                                      </p:cBhvr>
                                      <p:tavLst>
                                        <p:tav tm="0">
                                          <p:val>
                                            <p:fltVal val="0"/>
                                          </p:val>
                                        </p:tav>
                                        <p:tav tm="100000">
                                          <p:val>
                                            <p:strVal val="#ppt_w"/>
                                          </p:val>
                                        </p:tav>
                                      </p:tavLst>
                                    </p:anim>
                                    <p:anim calcmode="lin" valueType="num">
                                      <p:cBhvr>
                                        <p:cTn id="51" dur="500" fill="hold"/>
                                        <p:tgtEl>
                                          <p:spTgt spid="8"/>
                                        </p:tgtEl>
                                        <p:attrNameLst>
                                          <p:attrName>ppt_h</p:attrName>
                                        </p:attrNameLst>
                                      </p:cBhvr>
                                      <p:tavLst>
                                        <p:tav tm="0">
                                          <p:val>
                                            <p:fltVal val="0"/>
                                          </p:val>
                                        </p:tav>
                                        <p:tav tm="100000">
                                          <p:val>
                                            <p:strVal val="#ppt_h"/>
                                          </p:val>
                                        </p:tav>
                                      </p:tavLst>
                                    </p:anim>
                                    <p:animEffect transition="in" filter="fade">
                                      <p:cBhvr>
                                        <p:cTn id="52" dur="500"/>
                                        <p:tgtEl>
                                          <p:spTgt spid="8"/>
                                        </p:tgtEl>
                                      </p:cBhvr>
                                    </p:animEffec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53" fill="hold">
                      <p:stCondLst>
                        <p:cond delay="indefinite"/>
                      </p:stCondLst>
                      <p:childTnLst>
                        <p:par>
                          <p:cTn id="54" fill="hold">
                            <p:stCondLst>
                              <p:cond delay="0"/>
                            </p:stCondLst>
                            <p:childTnLst>
                              <p:par>
                                <p:cTn id="55" presetID="53" presetClass="entr" presetSubtype="16" fill="hold" nodeType="clickEffect">
                                  <p:stCondLst>
                                    <p:cond delay="0"/>
                                  </p:stCondLst>
                                  <p:childTnLst>
                                    <p:set>
                                      <p:cBhvr>
                                        <p:cTn id="56" dur="1" fill="hold">
                                          <p:stCondLst>
                                            <p:cond delay="0"/>
                                          </p:stCondLst>
                                        </p:cTn>
                                        <p:tgtEl>
                                          <p:spTgt spid="9">
                                            <p:txEl>
                                              <p:pRg st="8" end="8"/>
                                            </p:txEl>
                                          </p:spTgt>
                                        </p:tgtEl>
                                        <p:attrNameLst>
                                          <p:attrName>style.visibility</p:attrName>
                                        </p:attrNameLst>
                                      </p:cBhvr>
                                      <p:to>
                                        <p:strVal val="visible"/>
                                      </p:to>
                                    </p:set>
                                    <p:anim calcmode="lin" valueType="num">
                                      <p:cBhvr>
                                        <p:cTn id="57" dur="500" fill="hold"/>
                                        <p:tgtEl>
                                          <p:spTgt spid="9">
                                            <p:txEl>
                                              <p:pRg st="8" end="8"/>
                                            </p:txEl>
                                          </p:spTgt>
                                        </p:tgtEl>
                                        <p:attrNameLst>
                                          <p:attrName>ppt_w</p:attrName>
                                        </p:attrNameLst>
                                      </p:cBhvr>
                                      <p:tavLst>
                                        <p:tav tm="0">
                                          <p:val>
                                            <p:fltVal val="0"/>
                                          </p:val>
                                        </p:tav>
                                        <p:tav tm="100000">
                                          <p:val>
                                            <p:strVal val="#ppt_w"/>
                                          </p:val>
                                        </p:tav>
                                      </p:tavLst>
                                    </p:anim>
                                    <p:anim calcmode="lin" valueType="num">
                                      <p:cBhvr>
                                        <p:cTn id="58" dur="500" fill="hold"/>
                                        <p:tgtEl>
                                          <p:spTgt spid="9">
                                            <p:txEl>
                                              <p:pRg st="8" end="8"/>
                                            </p:txEl>
                                          </p:spTgt>
                                        </p:tgtEl>
                                        <p:attrNameLst>
                                          <p:attrName>ppt_h</p:attrName>
                                        </p:attrNameLst>
                                      </p:cBhvr>
                                      <p:tavLst>
                                        <p:tav tm="0">
                                          <p:val>
                                            <p:fltVal val="0"/>
                                          </p:val>
                                        </p:tav>
                                        <p:tav tm="100000">
                                          <p:val>
                                            <p:strVal val="#ppt_h"/>
                                          </p:val>
                                        </p:tav>
                                      </p:tavLst>
                                    </p:anim>
                                    <p:animEffect transition="in" filter="fade">
                                      <p:cBhvr>
                                        <p:cTn id="59" dur="500"/>
                                        <p:tgtEl>
                                          <p:spTgt spid="9">
                                            <p:txEl>
                                              <p:pRg st="8" end="8"/>
                                            </p:txEl>
                                          </p:spTgt>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0"/>
                                        </p:tgtEl>
                                        <p:attrNameLst>
                                          <p:attrName>style.visibility</p:attrName>
                                        </p:attrNameLst>
                                      </p:cBhvr>
                                      <p:to>
                                        <p:strVal val="visible"/>
                                      </p:to>
                                    </p:set>
                                    <p:anim calcmode="lin" valueType="num">
                                      <p:cBhvr>
                                        <p:cTn id="62" dur="500" fill="hold"/>
                                        <p:tgtEl>
                                          <p:spTgt spid="10"/>
                                        </p:tgtEl>
                                        <p:attrNameLst>
                                          <p:attrName>ppt_w</p:attrName>
                                        </p:attrNameLst>
                                      </p:cBhvr>
                                      <p:tavLst>
                                        <p:tav tm="0">
                                          <p:val>
                                            <p:fltVal val="0"/>
                                          </p:val>
                                        </p:tav>
                                        <p:tav tm="100000">
                                          <p:val>
                                            <p:strVal val="#ppt_w"/>
                                          </p:val>
                                        </p:tav>
                                      </p:tavLst>
                                    </p:anim>
                                    <p:anim calcmode="lin" valueType="num">
                                      <p:cBhvr>
                                        <p:cTn id="63" dur="500" fill="hold"/>
                                        <p:tgtEl>
                                          <p:spTgt spid="10"/>
                                        </p:tgtEl>
                                        <p:attrNameLst>
                                          <p:attrName>ppt_h</p:attrName>
                                        </p:attrNameLst>
                                      </p:cBhvr>
                                      <p:tavLst>
                                        <p:tav tm="0">
                                          <p:val>
                                            <p:fltVal val="0"/>
                                          </p:val>
                                        </p:tav>
                                        <p:tav tm="100000">
                                          <p:val>
                                            <p:strVal val="#ppt_h"/>
                                          </p:val>
                                        </p:tav>
                                      </p:tavLst>
                                    </p:anim>
                                    <p:animEffect transition="in" filter="fade">
                                      <p:cBhvr>
                                        <p:cTn id="64" dur="500"/>
                                        <p:tgtEl>
                                          <p:spTgt spid="10"/>
                                        </p:tgtEl>
                                      </p:cBhvr>
                                    </p:animEffec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10" grpId="0" animBg="1"/>
      <p:bldP spid="12" grpId="0" animBg="1"/>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9A18F-3123-46C9-8B56-92DC7CD7838D}"/>
              </a:ext>
            </a:extLst>
          </p:cNvPr>
          <p:cNvSpPr>
            <a:spLocks noGrp="1"/>
          </p:cNvSpPr>
          <p:nvPr>
            <p:ph type="title"/>
          </p:nvPr>
        </p:nvSpPr>
        <p:spPr/>
        <p:txBody>
          <a:bodyPr/>
          <a:lstStyle/>
          <a:p>
            <a:r>
              <a:rPr lang="en-US" dirty="0"/>
              <a:t>What Shall We Say to These Things?</a:t>
            </a:r>
          </a:p>
        </p:txBody>
      </p:sp>
      <p:graphicFrame>
        <p:nvGraphicFramePr>
          <p:cNvPr id="6" name="Content Placeholder 5">
            <a:extLst>
              <a:ext uri="{FF2B5EF4-FFF2-40B4-BE49-F238E27FC236}">
                <a16:creationId xmlns:a16="http://schemas.microsoft.com/office/drawing/2014/main" id="{526C9465-E624-43E1-9BF5-E62039979C5C}"/>
              </a:ext>
            </a:extLst>
          </p:cNvPr>
          <p:cNvGraphicFramePr>
            <a:graphicFrameLocks noGrp="1"/>
          </p:cNvGraphicFramePr>
          <p:nvPr>
            <p:ph idx="1"/>
            <p:extLst>
              <p:ext uri="{D42A27DB-BD31-4B8C-83A1-F6EECF244321}">
                <p14:modId xmlns:p14="http://schemas.microsoft.com/office/powerpoint/2010/main" val="2769250884"/>
              </p:ext>
            </p:extLst>
          </p:nvPr>
        </p:nvGraphicFramePr>
        <p:xfrm>
          <a:off x="2129742" y="2194560"/>
          <a:ext cx="8610600" cy="40557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Rectangle 6">
            <a:extLst>
              <a:ext uri="{FF2B5EF4-FFF2-40B4-BE49-F238E27FC236}">
                <a16:creationId xmlns:a16="http://schemas.microsoft.com/office/drawing/2014/main" id="{59640A6E-D90F-454B-BDCF-93CE4C9DF19F}"/>
              </a:ext>
            </a:extLst>
          </p:cNvPr>
          <p:cNvSpPr/>
          <p:nvPr/>
        </p:nvSpPr>
        <p:spPr>
          <a:xfrm rot="16200000">
            <a:off x="-356850" y="3857046"/>
            <a:ext cx="4201791" cy="584775"/>
          </a:xfrm>
          <a:prstGeom prst="rect">
            <a:avLst/>
          </a:prstGeom>
          <a:noFill/>
        </p:spPr>
        <p:txBody>
          <a:bodyPr wrap="none" lIns="91440" tIns="45720" rIns="91440" bIns="45720">
            <a:spAutoFit/>
          </a:bodyPr>
          <a:lstStyle/>
          <a:p>
            <a:pPr algn="ctr"/>
            <a:r>
              <a:rPr lang="en-US" sz="32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“He has glorified us”</a:t>
            </a:r>
          </a:p>
        </p:txBody>
      </p:sp>
    </p:spTree>
    <p:extLst>
      <p:ext uri="{BB962C8B-B14F-4D97-AF65-F5344CB8AC3E}">
        <p14:creationId xmlns:p14="http://schemas.microsoft.com/office/powerpoint/2010/main" val="746011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graphicEl>
                                              <a:dgm id="{699335A8-C459-483F-AA9A-C436592479AD}"/>
                                            </p:graphicEl>
                                          </p:spTgt>
                                        </p:tgtEl>
                                        <p:attrNameLst>
                                          <p:attrName>style.visibility</p:attrName>
                                        </p:attrNameLst>
                                      </p:cBhvr>
                                      <p:to>
                                        <p:strVal val="visible"/>
                                      </p:to>
                                    </p:set>
                                    <p:anim calcmode="lin" valueType="num">
                                      <p:cBhvr>
                                        <p:cTn id="7" dur="500" fill="hold"/>
                                        <p:tgtEl>
                                          <p:spTgt spid="6">
                                            <p:graphicEl>
                                              <a:dgm id="{699335A8-C459-483F-AA9A-C436592479AD}"/>
                                            </p:graphicEl>
                                          </p:spTgt>
                                        </p:tgtEl>
                                        <p:attrNameLst>
                                          <p:attrName>ppt_w</p:attrName>
                                        </p:attrNameLst>
                                      </p:cBhvr>
                                      <p:tavLst>
                                        <p:tav tm="0">
                                          <p:val>
                                            <p:fltVal val="0"/>
                                          </p:val>
                                        </p:tav>
                                        <p:tav tm="100000">
                                          <p:val>
                                            <p:strVal val="#ppt_w"/>
                                          </p:val>
                                        </p:tav>
                                      </p:tavLst>
                                    </p:anim>
                                    <p:anim calcmode="lin" valueType="num">
                                      <p:cBhvr>
                                        <p:cTn id="8" dur="500" fill="hold"/>
                                        <p:tgtEl>
                                          <p:spTgt spid="6">
                                            <p:graphicEl>
                                              <a:dgm id="{699335A8-C459-483F-AA9A-C436592479AD}"/>
                                            </p:graphicEl>
                                          </p:spTgt>
                                        </p:tgtEl>
                                        <p:attrNameLst>
                                          <p:attrName>ppt_h</p:attrName>
                                        </p:attrNameLst>
                                      </p:cBhvr>
                                      <p:tavLst>
                                        <p:tav tm="0">
                                          <p:val>
                                            <p:fltVal val="0"/>
                                          </p:val>
                                        </p:tav>
                                        <p:tav tm="100000">
                                          <p:val>
                                            <p:strVal val="#ppt_h"/>
                                          </p:val>
                                        </p:tav>
                                      </p:tavLst>
                                    </p:anim>
                                    <p:animEffect transition="in" filter="fade">
                                      <p:cBhvr>
                                        <p:cTn id="9" dur="500"/>
                                        <p:tgtEl>
                                          <p:spTgt spid="6">
                                            <p:graphicEl>
                                              <a:dgm id="{699335A8-C459-483F-AA9A-C436592479AD}"/>
                                            </p:graphic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graphicEl>
                                              <a:dgm id="{75105199-3985-4699-963A-9840F4FB3982}"/>
                                            </p:graphicEl>
                                          </p:spTgt>
                                        </p:tgtEl>
                                        <p:attrNameLst>
                                          <p:attrName>style.visibility</p:attrName>
                                        </p:attrNameLst>
                                      </p:cBhvr>
                                      <p:to>
                                        <p:strVal val="visible"/>
                                      </p:to>
                                    </p:set>
                                    <p:anim calcmode="lin" valueType="num">
                                      <p:cBhvr>
                                        <p:cTn id="14" dur="500" fill="hold"/>
                                        <p:tgtEl>
                                          <p:spTgt spid="6">
                                            <p:graphicEl>
                                              <a:dgm id="{75105199-3985-4699-963A-9840F4FB3982}"/>
                                            </p:graphicEl>
                                          </p:spTgt>
                                        </p:tgtEl>
                                        <p:attrNameLst>
                                          <p:attrName>ppt_w</p:attrName>
                                        </p:attrNameLst>
                                      </p:cBhvr>
                                      <p:tavLst>
                                        <p:tav tm="0">
                                          <p:val>
                                            <p:fltVal val="0"/>
                                          </p:val>
                                        </p:tav>
                                        <p:tav tm="100000">
                                          <p:val>
                                            <p:strVal val="#ppt_w"/>
                                          </p:val>
                                        </p:tav>
                                      </p:tavLst>
                                    </p:anim>
                                    <p:anim calcmode="lin" valueType="num">
                                      <p:cBhvr>
                                        <p:cTn id="15" dur="500" fill="hold"/>
                                        <p:tgtEl>
                                          <p:spTgt spid="6">
                                            <p:graphicEl>
                                              <a:dgm id="{75105199-3985-4699-963A-9840F4FB3982}"/>
                                            </p:graphicEl>
                                          </p:spTgt>
                                        </p:tgtEl>
                                        <p:attrNameLst>
                                          <p:attrName>ppt_h</p:attrName>
                                        </p:attrNameLst>
                                      </p:cBhvr>
                                      <p:tavLst>
                                        <p:tav tm="0">
                                          <p:val>
                                            <p:fltVal val="0"/>
                                          </p:val>
                                        </p:tav>
                                        <p:tav tm="100000">
                                          <p:val>
                                            <p:strVal val="#ppt_h"/>
                                          </p:val>
                                        </p:tav>
                                      </p:tavLst>
                                    </p:anim>
                                    <p:animEffect transition="in" filter="fade">
                                      <p:cBhvr>
                                        <p:cTn id="16" dur="500"/>
                                        <p:tgtEl>
                                          <p:spTgt spid="6">
                                            <p:graphicEl>
                                              <a:dgm id="{75105199-3985-4699-963A-9840F4FB3982}"/>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graphicEl>
                                              <a:dgm id="{7EB207F1-E9E1-4716-A824-8BFB24687BF0}"/>
                                            </p:graphicEl>
                                          </p:spTgt>
                                        </p:tgtEl>
                                        <p:attrNameLst>
                                          <p:attrName>style.visibility</p:attrName>
                                        </p:attrNameLst>
                                      </p:cBhvr>
                                      <p:to>
                                        <p:strVal val="visible"/>
                                      </p:to>
                                    </p:set>
                                    <p:anim calcmode="lin" valueType="num">
                                      <p:cBhvr>
                                        <p:cTn id="21" dur="500" fill="hold"/>
                                        <p:tgtEl>
                                          <p:spTgt spid="6">
                                            <p:graphicEl>
                                              <a:dgm id="{7EB207F1-E9E1-4716-A824-8BFB24687BF0}"/>
                                            </p:graphicEl>
                                          </p:spTgt>
                                        </p:tgtEl>
                                        <p:attrNameLst>
                                          <p:attrName>ppt_w</p:attrName>
                                        </p:attrNameLst>
                                      </p:cBhvr>
                                      <p:tavLst>
                                        <p:tav tm="0">
                                          <p:val>
                                            <p:fltVal val="0"/>
                                          </p:val>
                                        </p:tav>
                                        <p:tav tm="100000">
                                          <p:val>
                                            <p:strVal val="#ppt_w"/>
                                          </p:val>
                                        </p:tav>
                                      </p:tavLst>
                                    </p:anim>
                                    <p:anim calcmode="lin" valueType="num">
                                      <p:cBhvr>
                                        <p:cTn id="22" dur="500" fill="hold"/>
                                        <p:tgtEl>
                                          <p:spTgt spid="6">
                                            <p:graphicEl>
                                              <a:dgm id="{7EB207F1-E9E1-4716-A824-8BFB24687BF0}"/>
                                            </p:graphicEl>
                                          </p:spTgt>
                                        </p:tgtEl>
                                        <p:attrNameLst>
                                          <p:attrName>ppt_h</p:attrName>
                                        </p:attrNameLst>
                                      </p:cBhvr>
                                      <p:tavLst>
                                        <p:tav tm="0">
                                          <p:val>
                                            <p:fltVal val="0"/>
                                          </p:val>
                                        </p:tav>
                                        <p:tav tm="100000">
                                          <p:val>
                                            <p:strVal val="#ppt_h"/>
                                          </p:val>
                                        </p:tav>
                                      </p:tavLst>
                                    </p:anim>
                                    <p:animEffect transition="in" filter="fade">
                                      <p:cBhvr>
                                        <p:cTn id="23" dur="500"/>
                                        <p:tgtEl>
                                          <p:spTgt spid="6">
                                            <p:graphicEl>
                                              <a:dgm id="{7EB207F1-E9E1-4716-A824-8BFB24687BF0}"/>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6">
                                            <p:graphicEl>
                                              <a:dgm id="{1A7204A4-E047-4868-8EB8-A4EA35130639}"/>
                                            </p:graphicEl>
                                          </p:spTgt>
                                        </p:tgtEl>
                                        <p:attrNameLst>
                                          <p:attrName>style.visibility</p:attrName>
                                        </p:attrNameLst>
                                      </p:cBhvr>
                                      <p:to>
                                        <p:strVal val="visible"/>
                                      </p:to>
                                    </p:set>
                                    <p:anim calcmode="lin" valueType="num">
                                      <p:cBhvr>
                                        <p:cTn id="28" dur="500" fill="hold"/>
                                        <p:tgtEl>
                                          <p:spTgt spid="6">
                                            <p:graphicEl>
                                              <a:dgm id="{1A7204A4-E047-4868-8EB8-A4EA35130639}"/>
                                            </p:graphicEl>
                                          </p:spTgt>
                                        </p:tgtEl>
                                        <p:attrNameLst>
                                          <p:attrName>ppt_w</p:attrName>
                                        </p:attrNameLst>
                                      </p:cBhvr>
                                      <p:tavLst>
                                        <p:tav tm="0">
                                          <p:val>
                                            <p:fltVal val="0"/>
                                          </p:val>
                                        </p:tav>
                                        <p:tav tm="100000">
                                          <p:val>
                                            <p:strVal val="#ppt_w"/>
                                          </p:val>
                                        </p:tav>
                                      </p:tavLst>
                                    </p:anim>
                                    <p:anim calcmode="lin" valueType="num">
                                      <p:cBhvr>
                                        <p:cTn id="29" dur="500" fill="hold"/>
                                        <p:tgtEl>
                                          <p:spTgt spid="6">
                                            <p:graphicEl>
                                              <a:dgm id="{1A7204A4-E047-4868-8EB8-A4EA35130639}"/>
                                            </p:graphicEl>
                                          </p:spTgt>
                                        </p:tgtEl>
                                        <p:attrNameLst>
                                          <p:attrName>ppt_h</p:attrName>
                                        </p:attrNameLst>
                                      </p:cBhvr>
                                      <p:tavLst>
                                        <p:tav tm="0">
                                          <p:val>
                                            <p:fltVal val="0"/>
                                          </p:val>
                                        </p:tav>
                                        <p:tav tm="100000">
                                          <p:val>
                                            <p:strVal val="#ppt_h"/>
                                          </p:val>
                                        </p:tav>
                                      </p:tavLst>
                                    </p:anim>
                                    <p:animEffect transition="in" filter="fade">
                                      <p:cBhvr>
                                        <p:cTn id="30" dur="500"/>
                                        <p:tgtEl>
                                          <p:spTgt spid="6">
                                            <p:graphicEl>
                                              <a:dgm id="{1A7204A4-E047-4868-8EB8-A4EA35130639}"/>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6">
                                            <p:graphicEl>
                                              <a:dgm id="{47C53E19-469C-433C-90EC-C3C6D2709B07}"/>
                                            </p:graphicEl>
                                          </p:spTgt>
                                        </p:tgtEl>
                                        <p:attrNameLst>
                                          <p:attrName>style.visibility</p:attrName>
                                        </p:attrNameLst>
                                      </p:cBhvr>
                                      <p:to>
                                        <p:strVal val="visible"/>
                                      </p:to>
                                    </p:set>
                                    <p:anim calcmode="lin" valueType="num">
                                      <p:cBhvr>
                                        <p:cTn id="35" dur="500" fill="hold"/>
                                        <p:tgtEl>
                                          <p:spTgt spid="6">
                                            <p:graphicEl>
                                              <a:dgm id="{47C53E19-469C-433C-90EC-C3C6D2709B07}"/>
                                            </p:graphicEl>
                                          </p:spTgt>
                                        </p:tgtEl>
                                        <p:attrNameLst>
                                          <p:attrName>ppt_w</p:attrName>
                                        </p:attrNameLst>
                                      </p:cBhvr>
                                      <p:tavLst>
                                        <p:tav tm="0">
                                          <p:val>
                                            <p:fltVal val="0"/>
                                          </p:val>
                                        </p:tav>
                                        <p:tav tm="100000">
                                          <p:val>
                                            <p:strVal val="#ppt_w"/>
                                          </p:val>
                                        </p:tav>
                                      </p:tavLst>
                                    </p:anim>
                                    <p:anim calcmode="lin" valueType="num">
                                      <p:cBhvr>
                                        <p:cTn id="36" dur="500" fill="hold"/>
                                        <p:tgtEl>
                                          <p:spTgt spid="6">
                                            <p:graphicEl>
                                              <a:dgm id="{47C53E19-469C-433C-90EC-C3C6D2709B07}"/>
                                            </p:graphicEl>
                                          </p:spTgt>
                                        </p:tgtEl>
                                        <p:attrNameLst>
                                          <p:attrName>ppt_h</p:attrName>
                                        </p:attrNameLst>
                                      </p:cBhvr>
                                      <p:tavLst>
                                        <p:tav tm="0">
                                          <p:val>
                                            <p:fltVal val="0"/>
                                          </p:val>
                                        </p:tav>
                                        <p:tav tm="100000">
                                          <p:val>
                                            <p:strVal val="#ppt_h"/>
                                          </p:val>
                                        </p:tav>
                                      </p:tavLst>
                                    </p:anim>
                                    <p:animEffect transition="in" filter="fade">
                                      <p:cBhvr>
                                        <p:cTn id="37" dur="500"/>
                                        <p:tgtEl>
                                          <p:spTgt spid="6">
                                            <p:graphicEl>
                                              <a:dgm id="{47C53E19-469C-433C-90EC-C3C6D2709B07}"/>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6">
                                            <p:graphicEl>
                                              <a:dgm id="{8E0B61CE-9DA0-4547-A1F2-AFAC7D3ACDF2}"/>
                                            </p:graphicEl>
                                          </p:spTgt>
                                        </p:tgtEl>
                                        <p:attrNameLst>
                                          <p:attrName>style.visibility</p:attrName>
                                        </p:attrNameLst>
                                      </p:cBhvr>
                                      <p:to>
                                        <p:strVal val="visible"/>
                                      </p:to>
                                    </p:set>
                                    <p:anim calcmode="lin" valueType="num">
                                      <p:cBhvr>
                                        <p:cTn id="42" dur="500" fill="hold"/>
                                        <p:tgtEl>
                                          <p:spTgt spid="6">
                                            <p:graphicEl>
                                              <a:dgm id="{8E0B61CE-9DA0-4547-A1F2-AFAC7D3ACDF2}"/>
                                            </p:graphicEl>
                                          </p:spTgt>
                                        </p:tgtEl>
                                        <p:attrNameLst>
                                          <p:attrName>ppt_w</p:attrName>
                                        </p:attrNameLst>
                                      </p:cBhvr>
                                      <p:tavLst>
                                        <p:tav tm="0">
                                          <p:val>
                                            <p:fltVal val="0"/>
                                          </p:val>
                                        </p:tav>
                                        <p:tav tm="100000">
                                          <p:val>
                                            <p:strVal val="#ppt_w"/>
                                          </p:val>
                                        </p:tav>
                                      </p:tavLst>
                                    </p:anim>
                                    <p:anim calcmode="lin" valueType="num">
                                      <p:cBhvr>
                                        <p:cTn id="43" dur="500" fill="hold"/>
                                        <p:tgtEl>
                                          <p:spTgt spid="6">
                                            <p:graphicEl>
                                              <a:dgm id="{8E0B61CE-9DA0-4547-A1F2-AFAC7D3ACDF2}"/>
                                            </p:graphicEl>
                                          </p:spTgt>
                                        </p:tgtEl>
                                        <p:attrNameLst>
                                          <p:attrName>ppt_h</p:attrName>
                                        </p:attrNameLst>
                                      </p:cBhvr>
                                      <p:tavLst>
                                        <p:tav tm="0">
                                          <p:val>
                                            <p:fltVal val="0"/>
                                          </p:val>
                                        </p:tav>
                                        <p:tav tm="100000">
                                          <p:val>
                                            <p:strVal val="#ppt_h"/>
                                          </p:val>
                                        </p:tav>
                                      </p:tavLst>
                                    </p:anim>
                                    <p:animEffect transition="in" filter="fade">
                                      <p:cBhvr>
                                        <p:cTn id="44" dur="500"/>
                                        <p:tgtEl>
                                          <p:spTgt spid="6">
                                            <p:graphicEl>
                                              <a:dgm id="{8E0B61CE-9DA0-4547-A1F2-AFAC7D3ACDF2}"/>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B186C-7BCE-4B0D-AFAE-80444DECAFD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8728FFF-F5D3-4FE5-9EAF-4FCD868363F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858551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A000-036F-449D-83E5-4AA99E28B7ED}"/>
              </a:ext>
            </a:extLst>
          </p:cNvPr>
          <p:cNvSpPr>
            <a:spLocks noGrp="1"/>
          </p:cNvSpPr>
          <p:nvPr>
            <p:ph type="title"/>
          </p:nvPr>
        </p:nvSpPr>
        <p:spPr>
          <a:xfrm>
            <a:off x="685800" y="1096162"/>
            <a:ext cx="4114800" cy="1600200"/>
          </a:xfrm>
        </p:spPr>
        <p:txBody>
          <a:bodyPr>
            <a:normAutofit/>
            <a:scene3d>
              <a:camera prst="orthographicFront"/>
              <a:lightRig rig="threePt" dir="t"/>
            </a:scene3d>
            <a:sp3d extrusionH="57150">
              <a:bevelT w="38100" h="38100"/>
            </a:sp3d>
          </a:bodyPr>
          <a:lstStyle/>
          <a:p>
            <a:r>
              <a:rPr lang="en-US" sz="40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God’s Great Work</a:t>
            </a:r>
            <a:endParaRPr lang="en-US" sz="4000" dirty="0"/>
          </a:p>
        </p:txBody>
      </p:sp>
      <p:graphicFrame>
        <p:nvGraphicFramePr>
          <p:cNvPr id="3" name="Content Placeholder 2">
            <a:extLst>
              <a:ext uri="{FF2B5EF4-FFF2-40B4-BE49-F238E27FC236}">
                <a16:creationId xmlns:a16="http://schemas.microsoft.com/office/drawing/2014/main" id="{037FF844-A7B3-4D67-ABD1-FB0D3C0C7851}"/>
              </a:ext>
            </a:extLst>
          </p:cNvPr>
          <p:cNvGraphicFramePr>
            <a:graphicFrameLocks noGrp="1"/>
          </p:cNvGraphicFramePr>
          <p:nvPr>
            <p:ph idx="1"/>
            <p:extLst>
              <p:ext uri="{D42A27DB-BD31-4B8C-83A1-F6EECF244321}">
                <p14:modId xmlns:p14="http://schemas.microsoft.com/office/powerpoint/2010/main" val="1992127729"/>
              </p:ext>
            </p:extLst>
          </p:nvPr>
        </p:nvGraphicFramePr>
        <p:xfrm>
          <a:off x="4995863" y="490888"/>
          <a:ext cx="6510337" cy="60157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B69D1CB4-1BC0-449A-8528-52E1C303551F}"/>
              </a:ext>
            </a:extLst>
          </p:cNvPr>
          <p:cNvSpPr>
            <a:spLocks noGrp="1"/>
          </p:cNvSpPr>
          <p:nvPr>
            <p:ph type="body" sz="half" idx="2"/>
          </p:nvPr>
        </p:nvSpPr>
        <p:spPr>
          <a:xfrm>
            <a:off x="685800" y="2771861"/>
            <a:ext cx="4114800" cy="3094485"/>
          </a:xfrm>
        </p:spPr>
        <p:txBody>
          <a:bodyPr>
            <a:noAutofit/>
          </a:bodyPr>
          <a:lstStyle/>
          <a:p>
            <a:r>
              <a:rPr lang="en-US" sz="2800" dirty="0">
                <a:solidFill>
                  <a:schemeClr val="accent6"/>
                </a:solidFill>
              </a:rPr>
              <a:t>Romans 8:28 </a:t>
            </a:r>
          </a:p>
          <a:p>
            <a:r>
              <a:rPr lang="en-US" sz="2800" dirty="0">
                <a:solidFill>
                  <a:schemeClr val="accent6"/>
                </a:solidFill>
              </a:rPr>
              <a:t>And we know that God causes all things to work together for good to those who love God, to those who are called according to His purpose.</a:t>
            </a:r>
          </a:p>
        </p:txBody>
      </p:sp>
    </p:spTree>
    <p:extLst>
      <p:ext uri="{BB962C8B-B14F-4D97-AF65-F5344CB8AC3E}">
        <p14:creationId xmlns:p14="http://schemas.microsoft.com/office/powerpoint/2010/main" val="402398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graphicEl>
                                              <a:dgm id="{04A58323-6080-4964-BA6D-BB0E01480F20}"/>
                                            </p:graphicEl>
                                          </p:spTgt>
                                        </p:tgtEl>
                                        <p:attrNameLst>
                                          <p:attrName>style.visibility</p:attrName>
                                        </p:attrNameLst>
                                      </p:cBhvr>
                                      <p:to>
                                        <p:strVal val="visible"/>
                                      </p:to>
                                    </p:set>
                                    <p:anim calcmode="lin" valueType="num">
                                      <p:cBhvr>
                                        <p:cTn id="7" dur="1000" fill="hold"/>
                                        <p:tgtEl>
                                          <p:spTgt spid="3">
                                            <p:graphicEl>
                                              <a:dgm id="{04A58323-6080-4964-BA6D-BB0E01480F20}"/>
                                            </p:graphicEl>
                                          </p:spTgt>
                                        </p:tgtEl>
                                        <p:attrNameLst>
                                          <p:attrName>ppt_w</p:attrName>
                                        </p:attrNameLst>
                                      </p:cBhvr>
                                      <p:tavLst>
                                        <p:tav tm="0">
                                          <p:val>
                                            <p:fltVal val="0"/>
                                          </p:val>
                                        </p:tav>
                                        <p:tav tm="100000">
                                          <p:val>
                                            <p:strVal val="#ppt_w"/>
                                          </p:val>
                                        </p:tav>
                                      </p:tavLst>
                                    </p:anim>
                                    <p:anim calcmode="lin" valueType="num">
                                      <p:cBhvr>
                                        <p:cTn id="8" dur="1000" fill="hold"/>
                                        <p:tgtEl>
                                          <p:spTgt spid="3">
                                            <p:graphicEl>
                                              <a:dgm id="{04A58323-6080-4964-BA6D-BB0E01480F20}"/>
                                            </p:graphicEl>
                                          </p:spTgt>
                                        </p:tgtEl>
                                        <p:attrNameLst>
                                          <p:attrName>ppt_h</p:attrName>
                                        </p:attrNameLst>
                                      </p:cBhvr>
                                      <p:tavLst>
                                        <p:tav tm="0">
                                          <p:val>
                                            <p:fltVal val="0"/>
                                          </p:val>
                                        </p:tav>
                                        <p:tav tm="100000">
                                          <p:val>
                                            <p:strVal val="#ppt_h"/>
                                          </p:val>
                                        </p:tav>
                                      </p:tavLst>
                                    </p:anim>
                                    <p:anim calcmode="lin" valueType="num">
                                      <p:cBhvr>
                                        <p:cTn id="9" dur="1000" fill="hold"/>
                                        <p:tgtEl>
                                          <p:spTgt spid="3">
                                            <p:graphicEl>
                                              <a:dgm id="{04A58323-6080-4964-BA6D-BB0E01480F20}"/>
                                            </p:graphicEl>
                                          </p:spTgt>
                                        </p:tgtEl>
                                        <p:attrNameLst>
                                          <p:attrName>style.rotation</p:attrName>
                                        </p:attrNameLst>
                                      </p:cBhvr>
                                      <p:tavLst>
                                        <p:tav tm="0">
                                          <p:val>
                                            <p:fltVal val="90"/>
                                          </p:val>
                                        </p:tav>
                                        <p:tav tm="100000">
                                          <p:val>
                                            <p:fltVal val="0"/>
                                          </p:val>
                                        </p:tav>
                                      </p:tavLst>
                                    </p:anim>
                                    <p:animEffect transition="in" filter="fade">
                                      <p:cBhvr>
                                        <p:cTn id="10" dur="1000"/>
                                        <p:tgtEl>
                                          <p:spTgt spid="3">
                                            <p:graphicEl>
                                              <a:dgm id="{04A58323-6080-4964-BA6D-BB0E01480F20}"/>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
                                            <p:graphicEl>
                                              <a:dgm id="{3A5DCF48-6F34-49D6-9A1B-A71263C8BBB1}"/>
                                            </p:graphicEl>
                                          </p:spTgt>
                                        </p:tgtEl>
                                        <p:attrNameLst>
                                          <p:attrName>style.visibility</p:attrName>
                                        </p:attrNameLst>
                                      </p:cBhvr>
                                      <p:to>
                                        <p:strVal val="visible"/>
                                      </p:to>
                                    </p:set>
                                    <p:anim calcmode="lin" valueType="num">
                                      <p:cBhvr>
                                        <p:cTn id="15" dur="1000" fill="hold"/>
                                        <p:tgtEl>
                                          <p:spTgt spid="3">
                                            <p:graphicEl>
                                              <a:dgm id="{3A5DCF48-6F34-49D6-9A1B-A71263C8BBB1}"/>
                                            </p:graphicEl>
                                          </p:spTgt>
                                        </p:tgtEl>
                                        <p:attrNameLst>
                                          <p:attrName>ppt_w</p:attrName>
                                        </p:attrNameLst>
                                      </p:cBhvr>
                                      <p:tavLst>
                                        <p:tav tm="0">
                                          <p:val>
                                            <p:fltVal val="0"/>
                                          </p:val>
                                        </p:tav>
                                        <p:tav tm="100000">
                                          <p:val>
                                            <p:strVal val="#ppt_w"/>
                                          </p:val>
                                        </p:tav>
                                      </p:tavLst>
                                    </p:anim>
                                    <p:anim calcmode="lin" valueType="num">
                                      <p:cBhvr>
                                        <p:cTn id="16" dur="1000" fill="hold"/>
                                        <p:tgtEl>
                                          <p:spTgt spid="3">
                                            <p:graphicEl>
                                              <a:dgm id="{3A5DCF48-6F34-49D6-9A1B-A71263C8BBB1}"/>
                                            </p:graphicEl>
                                          </p:spTgt>
                                        </p:tgtEl>
                                        <p:attrNameLst>
                                          <p:attrName>ppt_h</p:attrName>
                                        </p:attrNameLst>
                                      </p:cBhvr>
                                      <p:tavLst>
                                        <p:tav tm="0">
                                          <p:val>
                                            <p:fltVal val="0"/>
                                          </p:val>
                                        </p:tav>
                                        <p:tav tm="100000">
                                          <p:val>
                                            <p:strVal val="#ppt_h"/>
                                          </p:val>
                                        </p:tav>
                                      </p:tavLst>
                                    </p:anim>
                                    <p:anim calcmode="lin" valueType="num">
                                      <p:cBhvr>
                                        <p:cTn id="17" dur="1000" fill="hold"/>
                                        <p:tgtEl>
                                          <p:spTgt spid="3">
                                            <p:graphicEl>
                                              <a:dgm id="{3A5DCF48-6F34-49D6-9A1B-A71263C8BBB1}"/>
                                            </p:graphicEl>
                                          </p:spTgt>
                                        </p:tgtEl>
                                        <p:attrNameLst>
                                          <p:attrName>style.rotation</p:attrName>
                                        </p:attrNameLst>
                                      </p:cBhvr>
                                      <p:tavLst>
                                        <p:tav tm="0">
                                          <p:val>
                                            <p:fltVal val="90"/>
                                          </p:val>
                                        </p:tav>
                                        <p:tav tm="100000">
                                          <p:val>
                                            <p:fltVal val="0"/>
                                          </p:val>
                                        </p:tav>
                                      </p:tavLst>
                                    </p:anim>
                                    <p:animEffect transition="in" filter="fade">
                                      <p:cBhvr>
                                        <p:cTn id="18" dur="1000"/>
                                        <p:tgtEl>
                                          <p:spTgt spid="3">
                                            <p:graphicEl>
                                              <a:dgm id="{3A5DCF48-6F34-49D6-9A1B-A71263C8BBB1}"/>
                                            </p:graphicEl>
                                          </p:spTgt>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3">
                                            <p:graphicEl>
                                              <a:dgm id="{450336EE-497E-4772-A597-CD70569C0833}"/>
                                            </p:graphicEl>
                                          </p:spTgt>
                                        </p:tgtEl>
                                        <p:attrNameLst>
                                          <p:attrName>style.visibility</p:attrName>
                                        </p:attrNameLst>
                                      </p:cBhvr>
                                      <p:to>
                                        <p:strVal val="visible"/>
                                      </p:to>
                                    </p:set>
                                    <p:anim calcmode="lin" valueType="num">
                                      <p:cBhvr>
                                        <p:cTn id="21" dur="1000" fill="hold"/>
                                        <p:tgtEl>
                                          <p:spTgt spid="3">
                                            <p:graphicEl>
                                              <a:dgm id="{450336EE-497E-4772-A597-CD70569C0833}"/>
                                            </p:graphicEl>
                                          </p:spTgt>
                                        </p:tgtEl>
                                        <p:attrNameLst>
                                          <p:attrName>ppt_w</p:attrName>
                                        </p:attrNameLst>
                                      </p:cBhvr>
                                      <p:tavLst>
                                        <p:tav tm="0">
                                          <p:val>
                                            <p:fltVal val="0"/>
                                          </p:val>
                                        </p:tav>
                                        <p:tav tm="100000">
                                          <p:val>
                                            <p:strVal val="#ppt_w"/>
                                          </p:val>
                                        </p:tav>
                                      </p:tavLst>
                                    </p:anim>
                                    <p:anim calcmode="lin" valueType="num">
                                      <p:cBhvr>
                                        <p:cTn id="22" dur="1000" fill="hold"/>
                                        <p:tgtEl>
                                          <p:spTgt spid="3">
                                            <p:graphicEl>
                                              <a:dgm id="{450336EE-497E-4772-A597-CD70569C0833}"/>
                                            </p:graphicEl>
                                          </p:spTgt>
                                        </p:tgtEl>
                                        <p:attrNameLst>
                                          <p:attrName>ppt_h</p:attrName>
                                        </p:attrNameLst>
                                      </p:cBhvr>
                                      <p:tavLst>
                                        <p:tav tm="0">
                                          <p:val>
                                            <p:fltVal val="0"/>
                                          </p:val>
                                        </p:tav>
                                        <p:tav tm="100000">
                                          <p:val>
                                            <p:strVal val="#ppt_h"/>
                                          </p:val>
                                        </p:tav>
                                      </p:tavLst>
                                    </p:anim>
                                    <p:anim calcmode="lin" valueType="num">
                                      <p:cBhvr>
                                        <p:cTn id="23" dur="1000" fill="hold"/>
                                        <p:tgtEl>
                                          <p:spTgt spid="3">
                                            <p:graphicEl>
                                              <a:dgm id="{450336EE-497E-4772-A597-CD70569C0833}"/>
                                            </p:graphicEl>
                                          </p:spTgt>
                                        </p:tgtEl>
                                        <p:attrNameLst>
                                          <p:attrName>style.rotation</p:attrName>
                                        </p:attrNameLst>
                                      </p:cBhvr>
                                      <p:tavLst>
                                        <p:tav tm="0">
                                          <p:val>
                                            <p:fltVal val="90"/>
                                          </p:val>
                                        </p:tav>
                                        <p:tav tm="100000">
                                          <p:val>
                                            <p:fltVal val="0"/>
                                          </p:val>
                                        </p:tav>
                                      </p:tavLst>
                                    </p:anim>
                                    <p:animEffect transition="in" filter="fade">
                                      <p:cBhvr>
                                        <p:cTn id="24" dur="1000"/>
                                        <p:tgtEl>
                                          <p:spTgt spid="3">
                                            <p:graphicEl>
                                              <a:dgm id="{450336EE-497E-4772-A597-CD70569C0833}"/>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grpId="0" nodeType="clickEffect">
                                  <p:stCondLst>
                                    <p:cond delay="0"/>
                                  </p:stCondLst>
                                  <p:childTnLst>
                                    <p:set>
                                      <p:cBhvr>
                                        <p:cTn id="28" dur="1" fill="hold">
                                          <p:stCondLst>
                                            <p:cond delay="0"/>
                                          </p:stCondLst>
                                        </p:cTn>
                                        <p:tgtEl>
                                          <p:spTgt spid="3">
                                            <p:graphicEl>
                                              <a:dgm id="{7D36E50A-06AF-4741-A392-1545DBD5D289}"/>
                                            </p:graphicEl>
                                          </p:spTgt>
                                        </p:tgtEl>
                                        <p:attrNameLst>
                                          <p:attrName>style.visibility</p:attrName>
                                        </p:attrNameLst>
                                      </p:cBhvr>
                                      <p:to>
                                        <p:strVal val="visible"/>
                                      </p:to>
                                    </p:set>
                                    <p:anim calcmode="lin" valueType="num">
                                      <p:cBhvr>
                                        <p:cTn id="29" dur="1000" fill="hold"/>
                                        <p:tgtEl>
                                          <p:spTgt spid="3">
                                            <p:graphicEl>
                                              <a:dgm id="{7D36E50A-06AF-4741-A392-1545DBD5D289}"/>
                                            </p:graphicEl>
                                          </p:spTgt>
                                        </p:tgtEl>
                                        <p:attrNameLst>
                                          <p:attrName>ppt_w</p:attrName>
                                        </p:attrNameLst>
                                      </p:cBhvr>
                                      <p:tavLst>
                                        <p:tav tm="0">
                                          <p:val>
                                            <p:fltVal val="0"/>
                                          </p:val>
                                        </p:tav>
                                        <p:tav tm="100000">
                                          <p:val>
                                            <p:strVal val="#ppt_w"/>
                                          </p:val>
                                        </p:tav>
                                      </p:tavLst>
                                    </p:anim>
                                    <p:anim calcmode="lin" valueType="num">
                                      <p:cBhvr>
                                        <p:cTn id="30" dur="1000" fill="hold"/>
                                        <p:tgtEl>
                                          <p:spTgt spid="3">
                                            <p:graphicEl>
                                              <a:dgm id="{7D36E50A-06AF-4741-A392-1545DBD5D289}"/>
                                            </p:graphicEl>
                                          </p:spTgt>
                                        </p:tgtEl>
                                        <p:attrNameLst>
                                          <p:attrName>ppt_h</p:attrName>
                                        </p:attrNameLst>
                                      </p:cBhvr>
                                      <p:tavLst>
                                        <p:tav tm="0">
                                          <p:val>
                                            <p:fltVal val="0"/>
                                          </p:val>
                                        </p:tav>
                                        <p:tav tm="100000">
                                          <p:val>
                                            <p:strVal val="#ppt_h"/>
                                          </p:val>
                                        </p:tav>
                                      </p:tavLst>
                                    </p:anim>
                                    <p:anim calcmode="lin" valueType="num">
                                      <p:cBhvr>
                                        <p:cTn id="31" dur="1000" fill="hold"/>
                                        <p:tgtEl>
                                          <p:spTgt spid="3">
                                            <p:graphicEl>
                                              <a:dgm id="{7D36E50A-06AF-4741-A392-1545DBD5D289}"/>
                                            </p:graphicEl>
                                          </p:spTgt>
                                        </p:tgtEl>
                                        <p:attrNameLst>
                                          <p:attrName>style.rotation</p:attrName>
                                        </p:attrNameLst>
                                      </p:cBhvr>
                                      <p:tavLst>
                                        <p:tav tm="0">
                                          <p:val>
                                            <p:fltVal val="90"/>
                                          </p:val>
                                        </p:tav>
                                        <p:tav tm="100000">
                                          <p:val>
                                            <p:fltVal val="0"/>
                                          </p:val>
                                        </p:tav>
                                      </p:tavLst>
                                    </p:anim>
                                    <p:animEffect transition="in" filter="fade">
                                      <p:cBhvr>
                                        <p:cTn id="32" dur="1000"/>
                                        <p:tgtEl>
                                          <p:spTgt spid="3">
                                            <p:graphicEl>
                                              <a:dgm id="{7D36E50A-06AF-4741-A392-1545DBD5D289}"/>
                                            </p:graphicEl>
                                          </p:spTgt>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3">
                                            <p:graphicEl>
                                              <a:dgm id="{B55FF0B2-15EC-470D-9387-826488C581AA}"/>
                                            </p:graphicEl>
                                          </p:spTgt>
                                        </p:tgtEl>
                                        <p:attrNameLst>
                                          <p:attrName>style.visibility</p:attrName>
                                        </p:attrNameLst>
                                      </p:cBhvr>
                                      <p:to>
                                        <p:strVal val="visible"/>
                                      </p:to>
                                    </p:set>
                                    <p:anim calcmode="lin" valueType="num">
                                      <p:cBhvr>
                                        <p:cTn id="35" dur="1000" fill="hold"/>
                                        <p:tgtEl>
                                          <p:spTgt spid="3">
                                            <p:graphicEl>
                                              <a:dgm id="{B55FF0B2-15EC-470D-9387-826488C581AA}"/>
                                            </p:graphicEl>
                                          </p:spTgt>
                                        </p:tgtEl>
                                        <p:attrNameLst>
                                          <p:attrName>ppt_w</p:attrName>
                                        </p:attrNameLst>
                                      </p:cBhvr>
                                      <p:tavLst>
                                        <p:tav tm="0">
                                          <p:val>
                                            <p:fltVal val="0"/>
                                          </p:val>
                                        </p:tav>
                                        <p:tav tm="100000">
                                          <p:val>
                                            <p:strVal val="#ppt_w"/>
                                          </p:val>
                                        </p:tav>
                                      </p:tavLst>
                                    </p:anim>
                                    <p:anim calcmode="lin" valueType="num">
                                      <p:cBhvr>
                                        <p:cTn id="36" dur="1000" fill="hold"/>
                                        <p:tgtEl>
                                          <p:spTgt spid="3">
                                            <p:graphicEl>
                                              <a:dgm id="{B55FF0B2-15EC-470D-9387-826488C581AA}"/>
                                            </p:graphicEl>
                                          </p:spTgt>
                                        </p:tgtEl>
                                        <p:attrNameLst>
                                          <p:attrName>ppt_h</p:attrName>
                                        </p:attrNameLst>
                                      </p:cBhvr>
                                      <p:tavLst>
                                        <p:tav tm="0">
                                          <p:val>
                                            <p:fltVal val="0"/>
                                          </p:val>
                                        </p:tav>
                                        <p:tav tm="100000">
                                          <p:val>
                                            <p:strVal val="#ppt_h"/>
                                          </p:val>
                                        </p:tav>
                                      </p:tavLst>
                                    </p:anim>
                                    <p:anim calcmode="lin" valueType="num">
                                      <p:cBhvr>
                                        <p:cTn id="37" dur="1000" fill="hold"/>
                                        <p:tgtEl>
                                          <p:spTgt spid="3">
                                            <p:graphicEl>
                                              <a:dgm id="{B55FF0B2-15EC-470D-9387-826488C581AA}"/>
                                            </p:graphicEl>
                                          </p:spTgt>
                                        </p:tgtEl>
                                        <p:attrNameLst>
                                          <p:attrName>style.rotation</p:attrName>
                                        </p:attrNameLst>
                                      </p:cBhvr>
                                      <p:tavLst>
                                        <p:tav tm="0">
                                          <p:val>
                                            <p:fltVal val="90"/>
                                          </p:val>
                                        </p:tav>
                                        <p:tav tm="100000">
                                          <p:val>
                                            <p:fltVal val="0"/>
                                          </p:val>
                                        </p:tav>
                                      </p:tavLst>
                                    </p:anim>
                                    <p:animEffect transition="in" filter="fade">
                                      <p:cBhvr>
                                        <p:cTn id="38" dur="1000"/>
                                        <p:tgtEl>
                                          <p:spTgt spid="3">
                                            <p:graphicEl>
                                              <a:dgm id="{B55FF0B2-15EC-470D-9387-826488C581A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A000-036F-449D-83E5-4AA99E28B7ED}"/>
              </a:ext>
            </a:extLst>
          </p:cNvPr>
          <p:cNvSpPr>
            <a:spLocks noGrp="1"/>
          </p:cNvSpPr>
          <p:nvPr>
            <p:ph type="title"/>
          </p:nvPr>
        </p:nvSpPr>
        <p:spPr>
          <a:xfrm>
            <a:off x="685800" y="1096162"/>
            <a:ext cx="4114800" cy="1600200"/>
          </a:xfrm>
        </p:spPr>
        <p:txBody>
          <a:bodyPr>
            <a:normAutofit/>
            <a:scene3d>
              <a:camera prst="orthographicFront"/>
              <a:lightRig rig="threePt" dir="t"/>
            </a:scene3d>
            <a:sp3d extrusionH="57150">
              <a:bevelT w="38100" h="38100"/>
            </a:sp3d>
          </a:bodyPr>
          <a:lstStyle/>
          <a:p>
            <a:r>
              <a:rPr lang="en-US" sz="40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God’s Great Work</a:t>
            </a:r>
            <a:endParaRPr lang="en-US" sz="4000" dirty="0"/>
          </a:p>
        </p:txBody>
      </p:sp>
      <p:sp>
        <p:nvSpPr>
          <p:cNvPr id="4" name="Content Placeholder 3">
            <a:extLst>
              <a:ext uri="{FF2B5EF4-FFF2-40B4-BE49-F238E27FC236}">
                <a16:creationId xmlns:a16="http://schemas.microsoft.com/office/drawing/2014/main" id="{A0AFD6EB-4D1B-4A98-9521-E27887FDF7CF}"/>
              </a:ext>
            </a:extLst>
          </p:cNvPr>
          <p:cNvSpPr>
            <a:spLocks noGrp="1"/>
          </p:cNvSpPr>
          <p:nvPr>
            <p:ph idx="1"/>
          </p:nvPr>
        </p:nvSpPr>
        <p:spPr/>
        <p:txBody>
          <a:bodyPr/>
          <a:lstStyle/>
          <a:p>
            <a:endParaRPr lang="en-US" dirty="0"/>
          </a:p>
        </p:txBody>
      </p:sp>
      <p:sp>
        <p:nvSpPr>
          <p:cNvPr id="5" name="Text Placeholder 4">
            <a:extLst>
              <a:ext uri="{FF2B5EF4-FFF2-40B4-BE49-F238E27FC236}">
                <a16:creationId xmlns:a16="http://schemas.microsoft.com/office/drawing/2014/main" id="{B69D1CB4-1BC0-449A-8528-52E1C303551F}"/>
              </a:ext>
            </a:extLst>
          </p:cNvPr>
          <p:cNvSpPr>
            <a:spLocks noGrp="1"/>
          </p:cNvSpPr>
          <p:nvPr>
            <p:ph type="body" sz="half" idx="2"/>
          </p:nvPr>
        </p:nvSpPr>
        <p:spPr>
          <a:xfrm>
            <a:off x="685800" y="2771861"/>
            <a:ext cx="4114800" cy="3094485"/>
          </a:xfrm>
        </p:spPr>
        <p:txBody>
          <a:bodyPr>
            <a:noAutofit/>
          </a:bodyPr>
          <a:lstStyle/>
          <a:p>
            <a:r>
              <a:rPr lang="en-US" sz="2800" dirty="0">
                <a:solidFill>
                  <a:schemeClr val="accent6"/>
                </a:solidFill>
              </a:rPr>
              <a:t>Romans 8:28 </a:t>
            </a:r>
          </a:p>
          <a:p>
            <a:r>
              <a:rPr lang="en-US" sz="2800" dirty="0">
                <a:solidFill>
                  <a:schemeClr val="accent6"/>
                </a:solidFill>
              </a:rPr>
              <a:t>And we know that God causes all things to work together for good to those who love God, to those who are called according to His purpose.</a:t>
            </a:r>
          </a:p>
        </p:txBody>
      </p:sp>
    </p:spTree>
    <p:extLst>
      <p:ext uri="{BB962C8B-B14F-4D97-AF65-F5344CB8AC3E}">
        <p14:creationId xmlns:p14="http://schemas.microsoft.com/office/powerpoint/2010/main" val="3014143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A000-036F-449D-83E5-4AA99E28B7ED}"/>
              </a:ext>
            </a:extLst>
          </p:cNvPr>
          <p:cNvSpPr>
            <a:spLocks noGrp="1"/>
          </p:cNvSpPr>
          <p:nvPr>
            <p:ph type="title"/>
          </p:nvPr>
        </p:nvSpPr>
        <p:spPr>
          <a:xfrm>
            <a:off x="447575" y="1022126"/>
            <a:ext cx="4114800" cy="1600200"/>
          </a:xfrm>
        </p:spPr>
        <p:txBody>
          <a:bodyPr>
            <a:normAutofit/>
            <a:scene3d>
              <a:camera prst="orthographicFront"/>
              <a:lightRig rig="threePt" dir="t"/>
            </a:scene3d>
            <a:sp3d extrusionH="57150">
              <a:bevelT w="38100" h="38100"/>
            </a:sp3d>
          </a:bodyPr>
          <a:lstStyle/>
          <a:p>
            <a:r>
              <a:rPr lang="en-US" sz="44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How Does God </a:t>
            </a:r>
            <a:r>
              <a:rPr lang="en-US" sz="4400" b="1" i="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Do</a:t>
            </a:r>
            <a:r>
              <a:rPr lang="en-US" sz="44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It?</a:t>
            </a:r>
            <a:endParaRPr lang="en-US" sz="4400" dirty="0"/>
          </a:p>
        </p:txBody>
      </p:sp>
      <p:graphicFrame>
        <p:nvGraphicFramePr>
          <p:cNvPr id="3" name="Content Placeholder 2">
            <a:extLst>
              <a:ext uri="{FF2B5EF4-FFF2-40B4-BE49-F238E27FC236}">
                <a16:creationId xmlns:a16="http://schemas.microsoft.com/office/drawing/2014/main" id="{59749CA0-1729-4621-B2E5-18B9E5B4A8C0}"/>
              </a:ext>
            </a:extLst>
          </p:cNvPr>
          <p:cNvGraphicFramePr>
            <a:graphicFrameLocks noGrp="1"/>
          </p:cNvGraphicFramePr>
          <p:nvPr>
            <p:ph idx="1"/>
            <p:extLst>
              <p:ext uri="{D42A27DB-BD31-4B8C-83A1-F6EECF244321}">
                <p14:modId xmlns:p14="http://schemas.microsoft.com/office/powerpoint/2010/main" val="3735855115"/>
              </p:ext>
            </p:extLst>
          </p:nvPr>
        </p:nvGraphicFramePr>
        <p:xfrm>
          <a:off x="4674671" y="948089"/>
          <a:ext cx="7517329" cy="59099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 Placeholder 4">
            <a:extLst>
              <a:ext uri="{FF2B5EF4-FFF2-40B4-BE49-F238E27FC236}">
                <a16:creationId xmlns:a16="http://schemas.microsoft.com/office/drawing/2014/main" id="{B69D1CB4-1BC0-449A-8528-52E1C303551F}"/>
              </a:ext>
            </a:extLst>
          </p:cNvPr>
          <p:cNvSpPr>
            <a:spLocks noGrp="1"/>
          </p:cNvSpPr>
          <p:nvPr>
            <p:ph type="body" sz="half" idx="2"/>
          </p:nvPr>
        </p:nvSpPr>
        <p:spPr>
          <a:xfrm>
            <a:off x="447575" y="2696362"/>
            <a:ext cx="4591250" cy="2644504"/>
          </a:xfrm>
        </p:spPr>
        <p:txBody>
          <a:bodyPr>
            <a:noAutofit/>
          </a:bodyPr>
          <a:lstStyle/>
          <a:p>
            <a:r>
              <a:rPr lang="en-US" sz="2400" dirty="0">
                <a:solidFill>
                  <a:schemeClr val="accent6"/>
                </a:solidFill>
              </a:rPr>
              <a:t>Romans 8:29-30  For those whom He </a:t>
            </a:r>
            <a:r>
              <a:rPr lang="en-US" sz="2400" b="1" u="sng" dirty="0">
                <a:solidFill>
                  <a:schemeClr val="accent6"/>
                </a:solidFill>
              </a:rPr>
              <a:t>foreknew</a:t>
            </a:r>
            <a:r>
              <a:rPr lang="en-US" sz="2400" dirty="0">
                <a:solidFill>
                  <a:schemeClr val="accent6"/>
                </a:solidFill>
              </a:rPr>
              <a:t>, He also </a:t>
            </a:r>
            <a:r>
              <a:rPr lang="en-US" sz="2400" b="1" u="sng" dirty="0">
                <a:solidFill>
                  <a:schemeClr val="accent6"/>
                </a:solidFill>
              </a:rPr>
              <a:t>predestined</a:t>
            </a:r>
            <a:r>
              <a:rPr lang="en-US" sz="2400" dirty="0">
                <a:solidFill>
                  <a:schemeClr val="accent6"/>
                </a:solidFill>
              </a:rPr>
              <a:t> to become conformed to the image of His Son, so that He would be the firstborn among many brethren;  and these whom He </a:t>
            </a:r>
            <a:r>
              <a:rPr lang="en-US" sz="2400" b="1" u="sng" dirty="0">
                <a:solidFill>
                  <a:schemeClr val="accent6"/>
                </a:solidFill>
              </a:rPr>
              <a:t>predestined</a:t>
            </a:r>
            <a:r>
              <a:rPr lang="en-US" sz="2400" dirty="0">
                <a:solidFill>
                  <a:schemeClr val="accent6"/>
                </a:solidFill>
              </a:rPr>
              <a:t>, He also </a:t>
            </a:r>
            <a:r>
              <a:rPr lang="en-US" sz="2400" b="1" u="sng" dirty="0">
                <a:solidFill>
                  <a:schemeClr val="accent6"/>
                </a:solidFill>
              </a:rPr>
              <a:t>called</a:t>
            </a:r>
            <a:r>
              <a:rPr lang="en-US" sz="2400" dirty="0">
                <a:solidFill>
                  <a:schemeClr val="accent6"/>
                </a:solidFill>
              </a:rPr>
              <a:t>; and these whom He called, He also </a:t>
            </a:r>
            <a:r>
              <a:rPr lang="en-US" sz="2400" b="1" u="sng" dirty="0">
                <a:solidFill>
                  <a:schemeClr val="accent6"/>
                </a:solidFill>
              </a:rPr>
              <a:t>justified</a:t>
            </a:r>
            <a:r>
              <a:rPr lang="en-US" sz="2400" dirty="0">
                <a:solidFill>
                  <a:schemeClr val="accent6"/>
                </a:solidFill>
              </a:rPr>
              <a:t>; and these whom He justified, He also </a:t>
            </a:r>
            <a:r>
              <a:rPr lang="en-US" sz="2400" b="1" u="sng" dirty="0">
                <a:solidFill>
                  <a:schemeClr val="accent6"/>
                </a:solidFill>
              </a:rPr>
              <a:t>glorified</a:t>
            </a:r>
            <a:r>
              <a:rPr lang="en-US" sz="2400" dirty="0">
                <a:solidFill>
                  <a:schemeClr val="accent6"/>
                </a:solidFill>
              </a:rPr>
              <a:t>. </a:t>
            </a:r>
          </a:p>
        </p:txBody>
      </p:sp>
      <p:sp>
        <p:nvSpPr>
          <p:cNvPr id="7" name="Rectangle 6">
            <a:extLst>
              <a:ext uri="{FF2B5EF4-FFF2-40B4-BE49-F238E27FC236}">
                <a16:creationId xmlns:a16="http://schemas.microsoft.com/office/drawing/2014/main" id="{F08F1251-7FA5-470C-AC04-B2D4252EAC87}"/>
              </a:ext>
            </a:extLst>
          </p:cNvPr>
          <p:cNvSpPr/>
          <p:nvPr/>
        </p:nvSpPr>
        <p:spPr>
          <a:xfrm>
            <a:off x="6807810" y="315188"/>
            <a:ext cx="4677884" cy="830997"/>
          </a:xfrm>
          <a:prstGeom prst="rect">
            <a:avLst/>
          </a:prstGeom>
          <a:noFill/>
        </p:spPr>
        <p:txBody>
          <a:bodyPr wrap="none" lIns="91440" tIns="45720" rIns="91440" bIns="45720">
            <a:spAutoFit/>
            <a:scene3d>
              <a:camera prst="orthographicFront"/>
              <a:lightRig rig="threePt" dir="t"/>
            </a:scene3d>
            <a:sp3d extrusionH="57150">
              <a:bevelT w="38100" h="38100"/>
            </a:sp3d>
          </a:bodyPr>
          <a:lstStyle/>
          <a:p>
            <a:pPr algn="ctr"/>
            <a:r>
              <a:rPr lang="en-US" sz="48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Not Sanctified?</a:t>
            </a:r>
          </a:p>
        </p:txBody>
      </p:sp>
    </p:spTree>
    <p:extLst>
      <p:ext uri="{BB962C8B-B14F-4D97-AF65-F5344CB8AC3E}">
        <p14:creationId xmlns:p14="http://schemas.microsoft.com/office/powerpoint/2010/main" val="2352633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EA000-036F-449D-83E5-4AA99E28B7ED}"/>
              </a:ext>
            </a:extLst>
          </p:cNvPr>
          <p:cNvSpPr>
            <a:spLocks noGrp="1"/>
          </p:cNvSpPr>
          <p:nvPr>
            <p:ph type="title"/>
          </p:nvPr>
        </p:nvSpPr>
        <p:spPr>
          <a:xfrm>
            <a:off x="5090161" y="385011"/>
            <a:ext cx="7069756" cy="870528"/>
          </a:xfrm>
        </p:spPr>
        <p:txBody>
          <a:bodyPr>
            <a:normAutofit/>
            <a:scene3d>
              <a:camera prst="orthographicFront"/>
              <a:lightRig rig="threePt" dir="t"/>
            </a:scene3d>
            <a:sp3d extrusionH="57150">
              <a:bevelT w="38100" h="38100"/>
            </a:sp3d>
          </a:bodyPr>
          <a:lstStyle/>
          <a:p>
            <a:r>
              <a:rPr lang="en-US" sz="44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How are we “</a:t>
            </a:r>
            <a:r>
              <a:rPr lang="en-US" sz="4400" b="1" i="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Glorified</a:t>
            </a:r>
            <a:r>
              <a:rPr lang="en-US" sz="4400" b="1"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a:t>
            </a:r>
            <a:endParaRPr lang="en-US" sz="4400" dirty="0"/>
          </a:p>
        </p:txBody>
      </p:sp>
      <p:sp>
        <p:nvSpPr>
          <p:cNvPr id="5" name="Text Placeholder 4">
            <a:extLst>
              <a:ext uri="{FF2B5EF4-FFF2-40B4-BE49-F238E27FC236}">
                <a16:creationId xmlns:a16="http://schemas.microsoft.com/office/drawing/2014/main" id="{B69D1CB4-1BC0-449A-8528-52E1C303551F}"/>
              </a:ext>
            </a:extLst>
          </p:cNvPr>
          <p:cNvSpPr>
            <a:spLocks noGrp="1"/>
          </p:cNvSpPr>
          <p:nvPr>
            <p:ph type="body" sz="half" idx="2"/>
          </p:nvPr>
        </p:nvSpPr>
        <p:spPr>
          <a:xfrm>
            <a:off x="652638" y="2136805"/>
            <a:ext cx="5779619" cy="2799797"/>
          </a:xfrm>
        </p:spPr>
        <p:txBody>
          <a:bodyPr>
            <a:noAutofit/>
            <a:scene3d>
              <a:camera prst="orthographicFront"/>
              <a:lightRig rig="threePt" dir="t"/>
            </a:scene3d>
            <a:sp3d extrusionH="57150">
              <a:bevelT w="38100" h="38100"/>
            </a:sp3d>
          </a:bodyPr>
          <a:lstStyle/>
          <a:p>
            <a:pPr algn="ctr"/>
            <a:r>
              <a:rPr lang="en-US" sz="4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j-lt"/>
                <a:ea typeface="+mj-ea"/>
                <a:cs typeface="+mj-cs"/>
              </a:rPr>
              <a:t>Better Said:</a:t>
            </a:r>
          </a:p>
          <a:p>
            <a:r>
              <a:rPr lang="en-US" sz="3200" dirty="0"/>
              <a:t>Romans 8:31 What then </a:t>
            </a:r>
            <a:br>
              <a:rPr lang="en-US" sz="3200" dirty="0"/>
            </a:br>
            <a:r>
              <a:rPr lang="en-US" sz="3200" i="1" u="sng" dirty="0"/>
              <a:t>shall we say</a:t>
            </a:r>
            <a:r>
              <a:rPr lang="en-US" sz="3200" dirty="0"/>
              <a:t> to these things?</a:t>
            </a:r>
          </a:p>
        </p:txBody>
      </p:sp>
      <p:graphicFrame>
        <p:nvGraphicFramePr>
          <p:cNvPr id="8" name="Content Placeholder 2">
            <a:extLst>
              <a:ext uri="{FF2B5EF4-FFF2-40B4-BE49-F238E27FC236}">
                <a16:creationId xmlns:a16="http://schemas.microsoft.com/office/drawing/2014/main" id="{19F0ADB7-95BE-492F-8E99-AE0D87E2FB4B}"/>
              </a:ext>
            </a:extLst>
          </p:cNvPr>
          <p:cNvGraphicFramePr>
            <a:graphicFrameLocks noGrp="1"/>
          </p:cNvGraphicFramePr>
          <p:nvPr>
            <p:ph idx="1"/>
            <p:extLst>
              <p:ext uri="{D42A27DB-BD31-4B8C-83A1-F6EECF244321}">
                <p14:modId xmlns:p14="http://schemas.microsoft.com/office/powerpoint/2010/main" val="993227002"/>
              </p:ext>
            </p:extLst>
          </p:nvPr>
        </p:nvGraphicFramePr>
        <p:xfrm>
          <a:off x="4995863" y="1135781"/>
          <a:ext cx="7164054" cy="57222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363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p:cTn id="14"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5">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 calcmode="lin" valueType="num">
                                      <p:cBhvr>
                                        <p:cTn id="21"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22"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23"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extLst>
              <p:ext uri="{D42A27DB-BD31-4B8C-83A1-F6EECF244321}">
                <p14:modId xmlns:p14="http://schemas.microsoft.com/office/powerpoint/2010/main" val="3488681570"/>
              </p:ext>
            </p:extLst>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t>An obvious fact (</a:t>
            </a:r>
            <a:r>
              <a:rPr lang="en-US" sz="2800" i="1" dirty="0"/>
              <a:t>easily forgotten</a:t>
            </a:r>
            <a:r>
              <a:rPr lang="en-US" sz="2800" dirty="0"/>
              <a:t>!)</a:t>
            </a:r>
          </a:p>
        </p:txBody>
      </p:sp>
      <p:sp>
        <p:nvSpPr>
          <p:cNvPr id="14" name="Rectangle 13">
            <a:extLst>
              <a:ext uri="{FF2B5EF4-FFF2-40B4-BE49-F238E27FC236}">
                <a16:creationId xmlns:a16="http://schemas.microsoft.com/office/drawing/2014/main" id="{604765B4-7F26-4376-9A94-58D45A0A778D}"/>
              </a:ext>
            </a:extLst>
          </p:cNvPr>
          <p:cNvSpPr/>
          <p:nvPr/>
        </p:nvSpPr>
        <p:spPr>
          <a:xfrm>
            <a:off x="5051692" y="1405041"/>
            <a:ext cx="6789019" cy="4832092"/>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sz="2800" dirty="0"/>
              <a:t>Psalm 18:14-17 He sent out His arrows, and scattered them, And lightning flashes in abundance, and routed them. …the foundations of the world were laid bare At Your rebuke, O LORD, At the blast of the breath of Your nostrils…He took me; He drew me out of turbulent waters. He delivered me from my strong enemy, And from those who hated me, for they were too mighty for me. </a:t>
            </a:r>
          </a:p>
        </p:txBody>
      </p:sp>
    </p:spTree>
    <p:extLst>
      <p:ext uri="{BB962C8B-B14F-4D97-AF65-F5344CB8AC3E}">
        <p14:creationId xmlns:p14="http://schemas.microsoft.com/office/powerpoint/2010/main" val="122627288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p:cTn id="7"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9">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randombar(horizontal)">
                                      <p:cBhvr>
                                        <p:cTn id="1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solidFill>
                  <a:schemeClr val="accent2"/>
                </a:solidFill>
              </a:rPr>
              <a:t>An obvious fact (</a:t>
            </a:r>
            <a:r>
              <a:rPr lang="en-US" sz="2800" i="1" dirty="0">
                <a:solidFill>
                  <a:schemeClr val="accent2"/>
                </a:solidFill>
              </a:rPr>
              <a:t>easily forgotten</a:t>
            </a:r>
            <a:r>
              <a:rPr lang="en-US" sz="2800" dirty="0">
                <a:solidFill>
                  <a:schemeClr val="accent2"/>
                </a:solidFill>
              </a:rPr>
              <a:t>!)</a:t>
            </a:r>
          </a:p>
          <a:p>
            <a:r>
              <a:rPr lang="en-US" sz="2800" dirty="0"/>
              <a:t>God is </a:t>
            </a:r>
            <a:r>
              <a:rPr lang="en-US" sz="2800" i="1" u="sng" dirty="0"/>
              <a:t>for</a:t>
            </a:r>
            <a:r>
              <a:rPr lang="en-US" sz="2800" u="sng" dirty="0"/>
              <a:t> </a:t>
            </a:r>
            <a:r>
              <a:rPr lang="en-US" sz="2800" i="1" u="sng" dirty="0"/>
              <a:t>you</a:t>
            </a:r>
            <a:r>
              <a:rPr lang="en-US" sz="2800" dirty="0"/>
              <a:t> (not just OK with you!)</a:t>
            </a:r>
          </a:p>
        </p:txBody>
      </p:sp>
      <p:sp>
        <p:nvSpPr>
          <p:cNvPr id="12" name="Rectangle 11">
            <a:extLst>
              <a:ext uri="{FF2B5EF4-FFF2-40B4-BE49-F238E27FC236}">
                <a16:creationId xmlns:a16="http://schemas.microsoft.com/office/drawing/2014/main" id="{79BD3CE8-C52D-4577-8E39-7DBBB33A2DF9}"/>
              </a:ext>
            </a:extLst>
          </p:cNvPr>
          <p:cNvSpPr/>
          <p:nvPr/>
        </p:nvSpPr>
        <p:spPr>
          <a:xfrm>
            <a:off x="5207337" y="1839644"/>
            <a:ext cx="6096000" cy="3539430"/>
          </a:xfrm>
          <a:prstGeom prst="rect">
            <a:avLst/>
          </a:prstGeom>
        </p:spPr>
        <p:style>
          <a:lnRef idx="1">
            <a:schemeClr val="accent2"/>
          </a:lnRef>
          <a:fillRef idx="2">
            <a:schemeClr val="accent2"/>
          </a:fillRef>
          <a:effectRef idx="1">
            <a:schemeClr val="accent2"/>
          </a:effectRef>
          <a:fontRef idx="minor">
            <a:schemeClr val="dk1"/>
          </a:fontRef>
        </p:style>
        <p:txBody>
          <a:bodyPr>
            <a:spAutoFit/>
          </a:bodyPr>
          <a:lstStyle/>
          <a:p>
            <a:r>
              <a:rPr lang="en-US" sz="2800" dirty="0"/>
              <a:t>“Our weak hearts, prone to legalism and unbelief, receive these words with great difficulty: </a:t>
            </a:r>
            <a:r>
              <a:rPr lang="en-US" sz="2800" i="1" dirty="0"/>
              <a:t>God is </a:t>
            </a:r>
            <a:r>
              <a:rPr lang="en-US" sz="2800" i="1" u="sng" dirty="0"/>
              <a:t>for us</a:t>
            </a:r>
            <a:r>
              <a:rPr lang="en-US" sz="2800" u="sng" dirty="0"/>
              <a:t> </a:t>
            </a:r>
            <a:r>
              <a:rPr lang="en-US" sz="2800" dirty="0"/>
              <a:t>. . .They have failed Him; but He is </a:t>
            </a:r>
            <a:r>
              <a:rPr lang="en-US" sz="2800" i="1" u="sng" dirty="0"/>
              <a:t>for them</a:t>
            </a:r>
            <a:r>
              <a:rPr lang="en-US" sz="2800" dirty="0"/>
              <a:t>. They are ignorant; but He is </a:t>
            </a:r>
            <a:r>
              <a:rPr lang="en-US" sz="2800" i="1" u="sng" dirty="0"/>
              <a:t>for them</a:t>
            </a:r>
            <a:r>
              <a:rPr lang="en-US" sz="2800" dirty="0"/>
              <a:t>. They have not yet brought forth much fruit; but He is </a:t>
            </a:r>
            <a:r>
              <a:rPr lang="en-US" sz="2800" i="1" u="sng" dirty="0"/>
              <a:t>for them</a:t>
            </a:r>
            <a:r>
              <a:rPr lang="en-US" sz="2800" dirty="0"/>
              <a:t>.” (Newell)</a:t>
            </a:r>
            <a:endParaRPr lang="en-US" sz="3600" dirty="0"/>
          </a:p>
        </p:txBody>
      </p:sp>
    </p:spTree>
    <p:extLst>
      <p:ext uri="{BB962C8B-B14F-4D97-AF65-F5344CB8AC3E}">
        <p14:creationId xmlns:p14="http://schemas.microsoft.com/office/powerpoint/2010/main" val="156671050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solidFill>
                  <a:schemeClr val="accent2"/>
                </a:solidFill>
              </a:rPr>
              <a:t>An obvious fact (</a:t>
            </a:r>
            <a:r>
              <a:rPr lang="en-US" sz="2800" i="1" dirty="0">
                <a:solidFill>
                  <a:schemeClr val="accent2"/>
                </a:solidFill>
              </a:rPr>
              <a:t>easily forgotten</a:t>
            </a:r>
            <a:r>
              <a:rPr lang="en-US" sz="2800" dirty="0">
                <a:solidFill>
                  <a:schemeClr val="accent2"/>
                </a:solidFill>
              </a:rPr>
              <a:t>!)</a:t>
            </a:r>
          </a:p>
          <a:p>
            <a:r>
              <a:rPr lang="en-US" sz="2800" dirty="0">
                <a:solidFill>
                  <a:schemeClr val="accent2"/>
                </a:solidFill>
              </a:rPr>
              <a:t>God is for you (not just OK with you!)</a:t>
            </a:r>
          </a:p>
          <a:p>
            <a:r>
              <a:rPr lang="en-US" sz="2800" dirty="0"/>
              <a:t>No need to </a:t>
            </a:r>
            <a:r>
              <a:rPr lang="en-US" sz="2800" i="1" u="sng" dirty="0"/>
              <a:t>self-justify</a:t>
            </a:r>
            <a:r>
              <a:rPr lang="en-US" sz="2800" dirty="0"/>
              <a:t>!</a:t>
            </a:r>
          </a:p>
        </p:txBody>
      </p:sp>
      <p:sp>
        <p:nvSpPr>
          <p:cNvPr id="5" name="Rectangle 4">
            <a:extLst>
              <a:ext uri="{FF2B5EF4-FFF2-40B4-BE49-F238E27FC236}">
                <a16:creationId xmlns:a16="http://schemas.microsoft.com/office/drawing/2014/main" id="{51C73DD9-9FFC-443C-B3FB-8210CBD9464E}"/>
              </a:ext>
            </a:extLst>
          </p:cNvPr>
          <p:cNvSpPr/>
          <p:nvPr/>
        </p:nvSpPr>
        <p:spPr>
          <a:xfrm>
            <a:off x="4938562" y="2691147"/>
            <a:ext cx="6789019" cy="1815882"/>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2800" b="1" dirty="0"/>
              <a:t>Luke 6:44 </a:t>
            </a:r>
            <a:r>
              <a:rPr lang="en-US" sz="2800" dirty="0"/>
              <a:t> "For each tree is known by its own fruit. For men do not gather figs from thorns, nor do they pick grapes from a briar bush. </a:t>
            </a:r>
          </a:p>
        </p:txBody>
      </p:sp>
    </p:spTree>
    <p:extLst>
      <p:ext uri="{BB962C8B-B14F-4D97-AF65-F5344CB8AC3E}">
        <p14:creationId xmlns:p14="http://schemas.microsoft.com/office/powerpoint/2010/main" val="37282316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solidFill>
                  <a:schemeClr val="accent2"/>
                </a:solidFill>
              </a:rPr>
              <a:t>An obvious fact (</a:t>
            </a:r>
            <a:r>
              <a:rPr lang="en-US" sz="2800" i="1" dirty="0">
                <a:solidFill>
                  <a:schemeClr val="accent2"/>
                </a:solidFill>
              </a:rPr>
              <a:t>easily forgotten</a:t>
            </a:r>
            <a:r>
              <a:rPr lang="en-US" sz="2800" dirty="0">
                <a:solidFill>
                  <a:schemeClr val="accent2"/>
                </a:solidFill>
              </a:rPr>
              <a:t>!)</a:t>
            </a:r>
          </a:p>
          <a:p>
            <a:r>
              <a:rPr lang="en-US" sz="2800" dirty="0">
                <a:solidFill>
                  <a:schemeClr val="accent2"/>
                </a:solidFill>
              </a:rPr>
              <a:t>God is for you (not just OK with you!)</a:t>
            </a:r>
          </a:p>
          <a:p>
            <a:r>
              <a:rPr lang="en-US" sz="2800" dirty="0">
                <a:solidFill>
                  <a:schemeClr val="accent2"/>
                </a:solidFill>
              </a:rPr>
              <a:t>No need to </a:t>
            </a:r>
            <a:r>
              <a:rPr lang="en-US" sz="2800" i="1" u="sng" dirty="0">
                <a:solidFill>
                  <a:schemeClr val="accent2"/>
                </a:solidFill>
              </a:rPr>
              <a:t>self-justify</a:t>
            </a:r>
            <a:r>
              <a:rPr lang="en-US" sz="2800" dirty="0">
                <a:solidFill>
                  <a:schemeClr val="accent2"/>
                </a:solidFill>
              </a:rPr>
              <a:t>!</a:t>
            </a:r>
          </a:p>
          <a:p>
            <a:r>
              <a:rPr lang="en-US" sz="2800" dirty="0"/>
              <a:t>God is preparing you to be more fruitful.</a:t>
            </a:r>
          </a:p>
        </p:txBody>
      </p:sp>
      <p:sp>
        <p:nvSpPr>
          <p:cNvPr id="5" name="Rectangle 4">
            <a:extLst>
              <a:ext uri="{FF2B5EF4-FFF2-40B4-BE49-F238E27FC236}">
                <a16:creationId xmlns:a16="http://schemas.microsoft.com/office/drawing/2014/main" id="{51C73DD9-9FFC-443C-B3FB-8210CBD9464E}"/>
              </a:ext>
            </a:extLst>
          </p:cNvPr>
          <p:cNvSpPr/>
          <p:nvPr/>
        </p:nvSpPr>
        <p:spPr>
          <a:xfrm>
            <a:off x="4995581" y="3482721"/>
            <a:ext cx="6789019" cy="1384995"/>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2800" b="1" dirty="0"/>
              <a:t>John 15:5 </a:t>
            </a:r>
            <a:r>
              <a:rPr lang="en-US" sz="2800" dirty="0"/>
              <a:t>“I am the vine, you are the branches; he who abides in Me and I in him, he bears much fruit…”</a:t>
            </a:r>
          </a:p>
        </p:txBody>
      </p:sp>
    </p:spTree>
    <p:extLst>
      <p:ext uri="{BB962C8B-B14F-4D97-AF65-F5344CB8AC3E}">
        <p14:creationId xmlns:p14="http://schemas.microsoft.com/office/powerpoint/2010/main" val="274133724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Diagram 10">
            <a:extLst>
              <a:ext uri="{FF2B5EF4-FFF2-40B4-BE49-F238E27FC236}">
                <a16:creationId xmlns:a16="http://schemas.microsoft.com/office/drawing/2014/main" id="{7E96D1FC-62E5-45FE-B6DC-A24C68E36AC6}"/>
              </a:ext>
            </a:extLst>
          </p:cNvPr>
          <p:cNvGraphicFramePr/>
          <p:nvPr/>
        </p:nvGraphicFramePr>
        <p:xfrm>
          <a:off x="464419" y="1472664"/>
          <a:ext cx="4114800" cy="485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Content Placeholder 8">
            <a:extLst>
              <a:ext uri="{FF2B5EF4-FFF2-40B4-BE49-F238E27FC236}">
                <a16:creationId xmlns:a16="http://schemas.microsoft.com/office/drawing/2014/main" id="{FF533418-2429-4F99-A45A-944D636E845B}"/>
              </a:ext>
            </a:extLst>
          </p:cNvPr>
          <p:cNvSpPr>
            <a:spLocks noGrp="1"/>
          </p:cNvSpPr>
          <p:nvPr>
            <p:ph idx="1"/>
          </p:nvPr>
        </p:nvSpPr>
        <p:spPr>
          <a:xfrm>
            <a:off x="4995581" y="746759"/>
            <a:ext cx="6901243" cy="5471925"/>
          </a:xfrm>
        </p:spPr>
        <p:txBody>
          <a:bodyPr anchor="t">
            <a:normAutofit/>
          </a:bodyPr>
          <a:lstStyle/>
          <a:p>
            <a:r>
              <a:rPr lang="en-US" sz="2800" dirty="0">
                <a:solidFill>
                  <a:schemeClr val="accent2"/>
                </a:solidFill>
              </a:rPr>
              <a:t>An obvious fact (</a:t>
            </a:r>
            <a:r>
              <a:rPr lang="en-US" sz="2800" i="1" dirty="0">
                <a:solidFill>
                  <a:schemeClr val="accent2"/>
                </a:solidFill>
              </a:rPr>
              <a:t>easily forgotten</a:t>
            </a:r>
            <a:r>
              <a:rPr lang="en-US" sz="2800" dirty="0">
                <a:solidFill>
                  <a:schemeClr val="accent2"/>
                </a:solidFill>
              </a:rPr>
              <a:t>!)</a:t>
            </a:r>
          </a:p>
          <a:p>
            <a:r>
              <a:rPr lang="en-US" sz="2800" dirty="0">
                <a:solidFill>
                  <a:schemeClr val="accent2"/>
                </a:solidFill>
              </a:rPr>
              <a:t>God is for you (not just OK with you!)</a:t>
            </a:r>
          </a:p>
          <a:p>
            <a:r>
              <a:rPr lang="en-US" sz="2800" dirty="0">
                <a:solidFill>
                  <a:schemeClr val="accent2"/>
                </a:solidFill>
              </a:rPr>
              <a:t>No need to </a:t>
            </a:r>
            <a:r>
              <a:rPr lang="en-US" sz="2800" i="1" u="sng" dirty="0">
                <a:solidFill>
                  <a:schemeClr val="accent2"/>
                </a:solidFill>
              </a:rPr>
              <a:t>self-justify</a:t>
            </a:r>
            <a:r>
              <a:rPr lang="en-US" sz="2800" dirty="0">
                <a:solidFill>
                  <a:schemeClr val="accent2"/>
                </a:solidFill>
              </a:rPr>
              <a:t>!</a:t>
            </a:r>
          </a:p>
          <a:p>
            <a:r>
              <a:rPr lang="en-US" sz="2800" dirty="0">
                <a:solidFill>
                  <a:schemeClr val="accent2"/>
                </a:solidFill>
              </a:rPr>
              <a:t>God is preparing you to be more fruitful.</a:t>
            </a:r>
          </a:p>
          <a:p>
            <a:r>
              <a:rPr lang="en-US" sz="2800" dirty="0"/>
              <a:t>History validates this obvious fact.</a:t>
            </a:r>
          </a:p>
        </p:txBody>
      </p:sp>
      <p:sp>
        <p:nvSpPr>
          <p:cNvPr id="5" name="Rectangle 4">
            <a:extLst>
              <a:ext uri="{FF2B5EF4-FFF2-40B4-BE49-F238E27FC236}">
                <a16:creationId xmlns:a16="http://schemas.microsoft.com/office/drawing/2014/main" id="{51C73DD9-9FFC-443C-B3FB-8210CBD9464E}"/>
              </a:ext>
            </a:extLst>
          </p:cNvPr>
          <p:cNvSpPr/>
          <p:nvPr/>
        </p:nvSpPr>
        <p:spPr>
          <a:xfrm>
            <a:off x="4995581" y="4089112"/>
            <a:ext cx="6789019" cy="1815882"/>
          </a:xfrm>
          <a:prstGeom prst="rect">
            <a:avLst/>
          </a:prstGeom>
        </p:spPr>
        <p:style>
          <a:lnRef idx="1">
            <a:schemeClr val="accent2"/>
          </a:lnRef>
          <a:fillRef idx="2">
            <a:schemeClr val="accent2"/>
          </a:fillRef>
          <a:effectRef idx="1">
            <a:schemeClr val="accent2"/>
          </a:effectRef>
          <a:fontRef idx="minor">
            <a:schemeClr val="dk1"/>
          </a:fontRef>
        </p:style>
        <p:txBody>
          <a:bodyPr wrap="square">
            <a:spAutoFit/>
          </a:bodyPr>
          <a:lstStyle/>
          <a:p>
            <a:r>
              <a:rPr lang="en-US" sz="2800" b="1" dirty="0"/>
              <a:t>Romans 8:32 </a:t>
            </a:r>
            <a:r>
              <a:rPr lang="en-US" sz="2800" dirty="0"/>
              <a:t>He who did not spare His own Son, but delivered Him over for us all, how will He not also with Him freely give us all things? </a:t>
            </a:r>
          </a:p>
        </p:txBody>
      </p:sp>
    </p:spTree>
    <p:extLst>
      <p:ext uri="{BB962C8B-B14F-4D97-AF65-F5344CB8AC3E}">
        <p14:creationId xmlns:p14="http://schemas.microsoft.com/office/powerpoint/2010/main" val="154204917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1_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0.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1.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2.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3.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4.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5.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6.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17.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2.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3.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4.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5.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6.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7.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8.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ppt/theme/themeOverride9.xml><?xml version="1.0" encoding="utf-8"?>
<a:themeOverride xmlns:a="http://schemas.openxmlformats.org/drawingml/2006/main">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themeOverride>
</file>

<file path=docProps/app.xml><?xml version="1.0" encoding="utf-8"?>
<Properties xmlns="http://schemas.openxmlformats.org/officeDocument/2006/extended-properties" xmlns:vt="http://schemas.openxmlformats.org/officeDocument/2006/docPropsVTypes">
  <Template>TM04033937[[fn=Vapor Trail]]</Template>
  <TotalTime>463</TotalTime>
  <Words>2741</Words>
  <Application>Microsoft Office PowerPoint</Application>
  <PresentationFormat>Widescreen</PresentationFormat>
  <Paragraphs>288</Paragraphs>
  <Slides>25</Slides>
  <Notes>19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25</vt:i4>
      </vt:variant>
    </vt:vector>
  </HeadingPairs>
  <TitlesOfParts>
    <vt:vector size="31" baseType="lpstr">
      <vt:lpstr>Arial</vt:lpstr>
      <vt:lpstr>Calibri</vt:lpstr>
      <vt:lpstr>Century Gothic</vt:lpstr>
      <vt:lpstr>Ink Free</vt:lpstr>
      <vt:lpstr>Vapor Trail</vt:lpstr>
      <vt:lpstr>1_Vapor Trail</vt:lpstr>
      <vt:lpstr>What Shall We Say?</vt:lpstr>
      <vt:lpstr>God’s Great Work</vt:lpstr>
      <vt:lpstr>How Does God Do It?</vt:lpstr>
      <vt:lpstr>How are we “Glorified”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Shall We Say to These Things?</vt:lpstr>
      <vt:lpstr>PowerPoint Presentation</vt:lpstr>
      <vt:lpstr>God’s Great Work</vt:lpstr>
      <vt:lpstr>God’s Great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Glorified</dc:title>
  <dc:creator>Keith McCallum</dc:creator>
  <cp:lastModifiedBy>Keith McCallum</cp:lastModifiedBy>
  <cp:revision>24</cp:revision>
  <dcterms:created xsi:type="dcterms:W3CDTF">2019-02-02T14:52:09Z</dcterms:created>
  <dcterms:modified xsi:type="dcterms:W3CDTF">2019-02-02T22:35:35Z</dcterms:modified>
</cp:coreProperties>
</file>

<file path=docProps/thumbnail.jpeg>
</file>